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Lst>
  <p:notesMasterIdLst>
    <p:notesMasterId r:id="rId13"/>
  </p:notesMasterIdLst>
  <p:sldIdLst>
    <p:sldId id="289" r:id="rId2"/>
    <p:sldId id="304" r:id="rId3"/>
    <p:sldId id="1233" r:id="rId4"/>
    <p:sldId id="1200" r:id="rId5"/>
    <p:sldId id="291" r:id="rId6"/>
    <p:sldId id="301" r:id="rId7"/>
    <p:sldId id="363" r:id="rId8"/>
    <p:sldId id="1235" r:id="rId9"/>
    <p:sldId id="1238" r:id="rId10"/>
    <p:sldId id="1237" r:id="rId11"/>
    <p:sldId id="313" r:id="rId12"/>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506851-978E-417B-832F-78D7EED25BDE}" v="24" dt="2026-03-04T15:04:58.5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96" autoAdjust="0"/>
    <p:restoredTop sz="88176" autoAdjust="0"/>
  </p:normalViewPr>
  <p:slideViewPr>
    <p:cSldViewPr snapToGrid="0" showGuides="1">
      <p:cViewPr varScale="1">
        <p:scale>
          <a:sx n="151" d="100"/>
          <a:sy n="151" d="100"/>
        </p:scale>
        <p:origin x="342"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ha chilomo" userId="83c5bf8e-6b8c-4b78-89ba-5d853a233413" providerId="ADAL" clId="{843A13F5-5970-45E0-A2CE-9491D10D2E8F}"/>
    <pc:docChg chg="custSel addSld delSld modSld">
      <pc:chgData name="Martha chilomo" userId="83c5bf8e-6b8c-4b78-89ba-5d853a233413" providerId="ADAL" clId="{843A13F5-5970-45E0-A2CE-9491D10D2E8F}" dt="2026-03-04T15:24:35.473" v="992" actId="20577"/>
      <pc:docMkLst>
        <pc:docMk/>
      </pc:docMkLst>
      <pc:sldChg chg="modSp mod">
        <pc:chgData name="Martha chilomo" userId="83c5bf8e-6b8c-4b78-89ba-5d853a233413" providerId="ADAL" clId="{843A13F5-5970-45E0-A2CE-9491D10D2E8F}" dt="2026-03-04T14:43:28.249" v="316" actId="20577"/>
        <pc:sldMkLst>
          <pc:docMk/>
          <pc:sldMk cId="1075358114" sldId="289"/>
        </pc:sldMkLst>
        <pc:spChg chg="mod">
          <ac:chgData name="Martha chilomo" userId="83c5bf8e-6b8c-4b78-89ba-5d853a233413" providerId="ADAL" clId="{843A13F5-5970-45E0-A2CE-9491D10D2E8F}" dt="2026-03-04T14:43:28.249" v="316" actId="20577"/>
          <ac:spMkLst>
            <pc:docMk/>
            <pc:sldMk cId="1075358114" sldId="289"/>
            <ac:spMk id="3" creationId="{AB42317C-EC62-233F-351A-A962DAC15806}"/>
          </ac:spMkLst>
        </pc:spChg>
      </pc:sldChg>
      <pc:sldChg chg="del">
        <pc:chgData name="Martha chilomo" userId="83c5bf8e-6b8c-4b78-89ba-5d853a233413" providerId="ADAL" clId="{843A13F5-5970-45E0-A2CE-9491D10D2E8F}" dt="2026-03-04T14:00:05.880" v="0" actId="2696"/>
        <pc:sldMkLst>
          <pc:docMk/>
          <pc:sldMk cId="738887593" sldId="307"/>
        </pc:sldMkLst>
      </pc:sldChg>
      <pc:sldChg chg="modSp mod">
        <pc:chgData name="Martha chilomo" userId="83c5bf8e-6b8c-4b78-89ba-5d853a233413" providerId="ADAL" clId="{843A13F5-5970-45E0-A2CE-9491D10D2E8F}" dt="2026-03-04T15:24:35.473" v="992" actId="20577"/>
        <pc:sldMkLst>
          <pc:docMk/>
          <pc:sldMk cId="1762449685" sldId="313"/>
        </pc:sldMkLst>
        <pc:spChg chg="mod">
          <ac:chgData name="Martha chilomo" userId="83c5bf8e-6b8c-4b78-89ba-5d853a233413" providerId="ADAL" clId="{843A13F5-5970-45E0-A2CE-9491D10D2E8F}" dt="2026-03-04T14:04:16.882" v="156" actId="20577"/>
          <ac:spMkLst>
            <pc:docMk/>
            <pc:sldMk cId="1762449685" sldId="313"/>
            <ac:spMk id="8" creationId="{DD8AECC6-6297-53E1-76A1-967BB51580F5}"/>
          </ac:spMkLst>
        </pc:spChg>
        <pc:graphicFrameChg chg="mod modGraphic">
          <ac:chgData name="Martha chilomo" userId="83c5bf8e-6b8c-4b78-89ba-5d853a233413" providerId="ADAL" clId="{843A13F5-5970-45E0-A2CE-9491D10D2E8F}" dt="2026-03-04T15:24:35.473" v="992" actId="20577"/>
          <ac:graphicFrameMkLst>
            <pc:docMk/>
            <pc:sldMk cId="1762449685" sldId="313"/>
            <ac:graphicFrameMk id="9" creationId="{BC9882A5-A83F-9093-DE42-BFBB513E3EA1}"/>
          </ac:graphicFrameMkLst>
        </pc:graphicFrameChg>
      </pc:sldChg>
      <pc:sldChg chg="delSp modSp mod">
        <pc:chgData name="Martha chilomo" userId="83c5bf8e-6b8c-4b78-89ba-5d853a233413" providerId="ADAL" clId="{843A13F5-5970-45E0-A2CE-9491D10D2E8F}" dt="2026-03-04T14:43:53.266" v="321" actId="14100"/>
        <pc:sldMkLst>
          <pc:docMk/>
          <pc:sldMk cId="1453434062" sldId="1200"/>
        </pc:sldMkLst>
        <pc:spChg chg="mod">
          <ac:chgData name="Martha chilomo" userId="83c5bf8e-6b8c-4b78-89ba-5d853a233413" providerId="ADAL" clId="{843A13F5-5970-45E0-A2CE-9491D10D2E8F}" dt="2026-03-04T14:43:38.647" v="318" actId="1076"/>
          <ac:spMkLst>
            <pc:docMk/>
            <pc:sldMk cId="1453434062" sldId="1200"/>
            <ac:spMk id="37" creationId="{5FFAC538-C87D-7C4E-75F1-AE1D222737DE}"/>
          </ac:spMkLst>
        </pc:spChg>
        <pc:spChg chg="del">
          <ac:chgData name="Martha chilomo" userId="83c5bf8e-6b8c-4b78-89ba-5d853a233413" providerId="ADAL" clId="{843A13F5-5970-45E0-A2CE-9491D10D2E8F}" dt="2026-03-04T14:43:34.062" v="317" actId="478"/>
          <ac:spMkLst>
            <pc:docMk/>
            <pc:sldMk cId="1453434062" sldId="1200"/>
            <ac:spMk id="38" creationId="{C109677C-F3CE-3CE1-F303-5EFDA25DB970}"/>
          </ac:spMkLst>
        </pc:spChg>
        <pc:cxnChg chg="mod">
          <ac:chgData name="Martha chilomo" userId="83c5bf8e-6b8c-4b78-89ba-5d853a233413" providerId="ADAL" clId="{843A13F5-5970-45E0-A2CE-9491D10D2E8F}" dt="2026-03-04T14:43:53.266" v="321" actId="14100"/>
          <ac:cxnSpMkLst>
            <pc:docMk/>
            <pc:sldMk cId="1453434062" sldId="1200"/>
            <ac:cxnSpMk id="44" creationId="{EFCFA049-8842-7988-517A-D9C54B00F7B3}"/>
          </ac:cxnSpMkLst>
        </pc:cxnChg>
        <pc:cxnChg chg="del mod">
          <ac:chgData name="Martha chilomo" userId="83c5bf8e-6b8c-4b78-89ba-5d853a233413" providerId="ADAL" clId="{843A13F5-5970-45E0-A2CE-9491D10D2E8F}" dt="2026-03-04T14:43:40.461" v="319" actId="478"/>
          <ac:cxnSpMkLst>
            <pc:docMk/>
            <pc:sldMk cId="1453434062" sldId="1200"/>
            <ac:cxnSpMk id="46" creationId="{0C3919AF-1F9F-2C13-7B4E-853F4470A020}"/>
          </ac:cxnSpMkLst>
        </pc:cxnChg>
        <pc:cxnChg chg="mod">
          <ac:chgData name="Martha chilomo" userId="83c5bf8e-6b8c-4b78-89ba-5d853a233413" providerId="ADAL" clId="{843A13F5-5970-45E0-A2CE-9491D10D2E8F}" dt="2026-03-04T14:43:46.217" v="320" actId="14100"/>
          <ac:cxnSpMkLst>
            <pc:docMk/>
            <pc:sldMk cId="1453434062" sldId="1200"/>
            <ac:cxnSpMk id="48" creationId="{0878A1B4-D882-FC7D-27E6-0012140C34E0}"/>
          </ac:cxnSpMkLst>
        </pc:cxnChg>
      </pc:sldChg>
      <pc:sldChg chg="modSp mod">
        <pc:chgData name="Martha chilomo" userId="83c5bf8e-6b8c-4b78-89ba-5d853a233413" providerId="ADAL" clId="{843A13F5-5970-45E0-A2CE-9491D10D2E8F}" dt="2026-03-04T14:00:26.357" v="4" actId="20577"/>
        <pc:sldMkLst>
          <pc:docMk/>
          <pc:sldMk cId="2991294715" sldId="1235"/>
        </pc:sldMkLst>
        <pc:spChg chg="mod">
          <ac:chgData name="Martha chilomo" userId="83c5bf8e-6b8c-4b78-89ba-5d853a233413" providerId="ADAL" clId="{843A13F5-5970-45E0-A2CE-9491D10D2E8F}" dt="2026-03-04T14:00:26.357" v="4" actId="20577"/>
          <ac:spMkLst>
            <pc:docMk/>
            <pc:sldMk cId="2991294715" sldId="1235"/>
            <ac:spMk id="5" creationId="{A5117E9B-E06F-53FB-1003-1F12CABFDCDA}"/>
          </ac:spMkLst>
        </pc:spChg>
      </pc:sldChg>
      <pc:sldChg chg="modSp new del mod">
        <pc:chgData name="Martha chilomo" userId="83c5bf8e-6b8c-4b78-89ba-5d853a233413" providerId="ADAL" clId="{843A13F5-5970-45E0-A2CE-9491D10D2E8F}" dt="2026-03-04T15:24:11.713" v="946" actId="2696"/>
        <pc:sldMkLst>
          <pc:docMk/>
          <pc:sldMk cId="3657324549" sldId="1238"/>
        </pc:sldMkLst>
        <pc:spChg chg="mod">
          <ac:chgData name="Martha chilomo" userId="83c5bf8e-6b8c-4b78-89ba-5d853a233413" providerId="ADAL" clId="{843A13F5-5970-45E0-A2CE-9491D10D2E8F}" dt="2026-03-04T14:45:00.320" v="355" actId="313"/>
          <ac:spMkLst>
            <pc:docMk/>
            <pc:sldMk cId="3657324549" sldId="1238"/>
            <ac:spMk id="4" creationId="{601868F5-16DA-D22E-7D4F-F2389BB23589}"/>
          </ac:spMkLst>
        </pc:spChg>
        <pc:spChg chg="mod">
          <ac:chgData name="Martha chilomo" userId="83c5bf8e-6b8c-4b78-89ba-5d853a233413" providerId="ADAL" clId="{843A13F5-5970-45E0-A2CE-9491D10D2E8F}" dt="2026-03-04T14:46:59.114" v="583" actId="20577"/>
          <ac:spMkLst>
            <pc:docMk/>
            <pc:sldMk cId="3657324549" sldId="1238"/>
            <ac:spMk id="5" creationId="{673D4DEA-7E59-F04E-218B-14B4680D1F35}"/>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B66454-D8CF-420D-97E9-A8D4689A3E21}"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GB"/>
        </a:p>
      </dgm:t>
    </dgm:pt>
    <dgm:pt modelId="{A780A765-1AE5-4F80-AFC7-105385268FA2}">
      <dgm:prSet phldrT="[Text]"/>
      <dgm:spPr/>
      <dgm:t>
        <a:bodyPr/>
        <a:lstStyle/>
        <a:p>
          <a:r>
            <a:rPr lang="en-GB" b="1" dirty="0"/>
            <a:t>March 2026 </a:t>
          </a:r>
        </a:p>
      </dgm:t>
    </dgm:pt>
    <dgm:pt modelId="{388CDD0B-93F9-4516-A8FE-39C348B8266F}" type="parTrans" cxnId="{CD3DB104-3786-40C3-8E3C-D01C0424F5A0}">
      <dgm:prSet/>
      <dgm:spPr/>
      <dgm:t>
        <a:bodyPr/>
        <a:lstStyle/>
        <a:p>
          <a:endParaRPr lang="en-GB"/>
        </a:p>
      </dgm:t>
    </dgm:pt>
    <dgm:pt modelId="{E8337052-0C8F-486F-9609-A7654B6CE5C1}" type="sibTrans" cxnId="{CD3DB104-3786-40C3-8E3C-D01C0424F5A0}">
      <dgm:prSet/>
      <dgm:spPr/>
      <dgm:t>
        <a:bodyPr/>
        <a:lstStyle/>
        <a:p>
          <a:endParaRPr lang="en-GB"/>
        </a:p>
      </dgm:t>
    </dgm:pt>
    <dgm:pt modelId="{922305D3-E0B0-4622-B9A4-D2B5B3DA38BA}">
      <dgm:prSet phldrT="[Text]"/>
      <dgm:spPr/>
      <dgm:t>
        <a:bodyPr/>
        <a:lstStyle/>
        <a:p>
          <a:r>
            <a:rPr lang="en-GB" b="1" dirty="0"/>
            <a:t>April 2026 </a:t>
          </a:r>
        </a:p>
      </dgm:t>
    </dgm:pt>
    <dgm:pt modelId="{0705A003-8017-47D4-A05D-2834C7B6073D}" type="parTrans" cxnId="{E4AAFCD1-7BE3-484A-9393-F5D20040A1D9}">
      <dgm:prSet/>
      <dgm:spPr/>
      <dgm:t>
        <a:bodyPr/>
        <a:lstStyle/>
        <a:p>
          <a:endParaRPr lang="en-GB"/>
        </a:p>
      </dgm:t>
    </dgm:pt>
    <dgm:pt modelId="{FAFE2ED7-56B6-4BE2-BB19-89071AE62247}" type="sibTrans" cxnId="{E4AAFCD1-7BE3-484A-9393-F5D20040A1D9}">
      <dgm:prSet/>
      <dgm:spPr/>
      <dgm:t>
        <a:bodyPr/>
        <a:lstStyle/>
        <a:p>
          <a:endParaRPr lang="en-GB"/>
        </a:p>
      </dgm:t>
    </dgm:pt>
    <dgm:pt modelId="{A052577B-47D3-4606-8B64-57A4B029252D}">
      <dgm:prSet/>
      <dgm:spPr/>
      <dgm:t>
        <a:bodyPr/>
        <a:lstStyle/>
        <a:p>
          <a:pPr>
            <a:buNone/>
          </a:pPr>
          <a:endParaRPr lang="en-GB" sz="2100" dirty="0"/>
        </a:p>
      </dgm:t>
    </dgm:pt>
    <dgm:pt modelId="{D1C0B65E-8ABE-451E-8990-2726513AB1A3}" type="parTrans" cxnId="{1138E96C-1312-4943-B235-9806C1CDEE8F}">
      <dgm:prSet/>
      <dgm:spPr/>
      <dgm:t>
        <a:bodyPr/>
        <a:lstStyle/>
        <a:p>
          <a:endParaRPr lang="en-GB"/>
        </a:p>
      </dgm:t>
    </dgm:pt>
    <dgm:pt modelId="{E3F5AE80-6D95-4499-BC43-DA3D78CFE755}" type="sibTrans" cxnId="{1138E96C-1312-4943-B235-9806C1CDEE8F}">
      <dgm:prSet/>
      <dgm:spPr/>
      <dgm:t>
        <a:bodyPr/>
        <a:lstStyle/>
        <a:p>
          <a:endParaRPr lang="en-GB"/>
        </a:p>
      </dgm:t>
    </dgm:pt>
    <dgm:pt modelId="{AC3233E4-5F17-4407-98B7-CBEC69ECA9D2}">
      <dgm:prSet phldrT="[Text]" custT="1"/>
      <dgm:spPr/>
      <dgm:t>
        <a:bodyPr/>
        <a:lstStyle/>
        <a:p>
          <a:pPr>
            <a:buNone/>
          </a:pPr>
          <a:r>
            <a:rPr lang="en-GB" sz="1100" dirty="0"/>
            <a:t>Carers Event to take place on 2</a:t>
          </a:r>
          <a:r>
            <a:rPr lang="en-GB" sz="1100" baseline="30000" dirty="0"/>
            <a:t>nd</a:t>
          </a:r>
          <a:r>
            <a:rPr lang="en-GB" sz="1100" dirty="0"/>
            <a:t> April at the Practice </a:t>
          </a:r>
        </a:p>
      </dgm:t>
    </dgm:pt>
    <dgm:pt modelId="{4BEBE3ED-C123-43C4-885F-96352AA00B8E}" type="parTrans" cxnId="{7F745325-1F2D-4DD5-91CA-CE36C5AC3CE1}">
      <dgm:prSet/>
      <dgm:spPr/>
      <dgm:t>
        <a:bodyPr/>
        <a:lstStyle/>
        <a:p>
          <a:endParaRPr lang="en-GB"/>
        </a:p>
      </dgm:t>
    </dgm:pt>
    <dgm:pt modelId="{4D5122AB-ABAB-4414-8AF4-946265F3109D}" type="sibTrans" cxnId="{7F745325-1F2D-4DD5-91CA-CE36C5AC3CE1}">
      <dgm:prSet/>
      <dgm:spPr/>
      <dgm:t>
        <a:bodyPr/>
        <a:lstStyle/>
        <a:p>
          <a:endParaRPr lang="en-GB"/>
        </a:p>
      </dgm:t>
    </dgm:pt>
    <dgm:pt modelId="{C9B5F854-2163-4879-9A6D-0B954131E766}">
      <dgm:prSet custT="1"/>
      <dgm:spPr/>
      <dgm:t>
        <a:bodyPr/>
        <a:lstStyle/>
        <a:p>
          <a:pPr>
            <a:buNone/>
          </a:pPr>
          <a:r>
            <a:rPr lang="en-GB" sz="1200" b="0" dirty="0">
              <a:latin typeface="+mn-lt"/>
            </a:rPr>
            <a:t>Reception team expanding to provide better quality care.</a:t>
          </a:r>
        </a:p>
      </dgm:t>
    </dgm:pt>
    <dgm:pt modelId="{1DD6D4C7-3CD6-4FCD-88DA-58509CEE2CA1}" type="parTrans" cxnId="{5D7FE340-0507-4A98-878C-BDAAF909A6FA}">
      <dgm:prSet/>
      <dgm:spPr/>
      <dgm:t>
        <a:bodyPr/>
        <a:lstStyle/>
        <a:p>
          <a:endParaRPr lang="en-GB"/>
        </a:p>
      </dgm:t>
    </dgm:pt>
    <dgm:pt modelId="{0ABC22E1-7598-4BAB-99B2-617018299EAB}" type="sibTrans" cxnId="{5D7FE340-0507-4A98-878C-BDAAF909A6FA}">
      <dgm:prSet/>
      <dgm:spPr/>
      <dgm:t>
        <a:bodyPr/>
        <a:lstStyle/>
        <a:p>
          <a:endParaRPr lang="en-GB"/>
        </a:p>
      </dgm:t>
    </dgm:pt>
    <dgm:pt modelId="{19A9694E-9220-4BCB-9098-D51EE875ACFE}">
      <dgm:prSet custT="1"/>
      <dgm:spPr/>
      <dgm:t>
        <a:bodyPr/>
        <a:lstStyle/>
        <a:p>
          <a:pPr>
            <a:buNone/>
          </a:pPr>
          <a:r>
            <a:rPr lang="en-GB" sz="1200" dirty="0">
              <a:latin typeface="+mn-lt"/>
            </a:rPr>
            <a:t>Wellbeing Wednesdays is still active every Wednesday at the living Centre </a:t>
          </a:r>
        </a:p>
      </dgm:t>
    </dgm:pt>
    <dgm:pt modelId="{FB37CC4F-4616-4861-9120-91A0EB47DA03}" type="parTrans" cxnId="{E80CC8B2-8D71-4F5F-A6B1-931CE983EA17}">
      <dgm:prSet/>
      <dgm:spPr/>
      <dgm:t>
        <a:bodyPr/>
        <a:lstStyle/>
        <a:p>
          <a:endParaRPr lang="en-GB"/>
        </a:p>
      </dgm:t>
    </dgm:pt>
    <dgm:pt modelId="{D126240D-F113-4191-ACB0-6A5FBF2CFF8D}" type="sibTrans" cxnId="{E80CC8B2-8D71-4F5F-A6B1-931CE983EA17}">
      <dgm:prSet/>
      <dgm:spPr/>
      <dgm:t>
        <a:bodyPr/>
        <a:lstStyle/>
        <a:p>
          <a:endParaRPr lang="en-GB"/>
        </a:p>
      </dgm:t>
    </dgm:pt>
    <dgm:pt modelId="{3265167E-967D-4B27-8A7A-E70F9061276A}">
      <dgm:prSet phldrT="[Text]" custT="1"/>
      <dgm:spPr/>
      <dgm:t>
        <a:bodyPr/>
        <a:lstStyle/>
        <a:p>
          <a:pPr>
            <a:buNone/>
          </a:pPr>
          <a:endParaRPr lang="en-GB" sz="1100" dirty="0"/>
        </a:p>
      </dgm:t>
    </dgm:pt>
    <dgm:pt modelId="{575AAE16-33DF-40D3-83D2-FD7E93360AE8}" type="parTrans" cxnId="{4B236EEC-AE59-4583-8353-ED04652D9769}">
      <dgm:prSet/>
      <dgm:spPr/>
      <dgm:t>
        <a:bodyPr/>
        <a:lstStyle/>
        <a:p>
          <a:endParaRPr lang="en-GB"/>
        </a:p>
      </dgm:t>
    </dgm:pt>
    <dgm:pt modelId="{CC5E01DD-31E4-4264-9EDB-D5E63B20BDCE}" type="sibTrans" cxnId="{4B236EEC-AE59-4583-8353-ED04652D9769}">
      <dgm:prSet/>
      <dgm:spPr/>
      <dgm:t>
        <a:bodyPr/>
        <a:lstStyle/>
        <a:p>
          <a:endParaRPr lang="en-GB"/>
        </a:p>
      </dgm:t>
    </dgm:pt>
    <dgm:pt modelId="{84B5D0A8-EBC1-4832-A235-306550D9F47F}">
      <dgm:prSet phldrT="[Text]" custT="1"/>
      <dgm:spPr/>
      <dgm:t>
        <a:bodyPr/>
        <a:lstStyle/>
        <a:p>
          <a:pPr>
            <a:buNone/>
          </a:pPr>
          <a:r>
            <a:rPr lang="en-GB" sz="2400" b="1" dirty="0"/>
            <a:t>May 2026 </a:t>
          </a:r>
        </a:p>
      </dgm:t>
    </dgm:pt>
    <dgm:pt modelId="{14C6BFA8-AD29-478A-BC86-A2A4664DB2A3}" type="parTrans" cxnId="{5F683F1F-16BB-4CB9-BBE2-E6F0CAC1EE11}">
      <dgm:prSet/>
      <dgm:spPr/>
      <dgm:t>
        <a:bodyPr/>
        <a:lstStyle/>
        <a:p>
          <a:endParaRPr lang="en-GB"/>
        </a:p>
      </dgm:t>
    </dgm:pt>
    <dgm:pt modelId="{312D9AD9-EE7F-4849-ABAC-F2F131AB0394}" type="sibTrans" cxnId="{5F683F1F-16BB-4CB9-BBE2-E6F0CAC1EE11}">
      <dgm:prSet/>
      <dgm:spPr/>
      <dgm:t>
        <a:bodyPr/>
        <a:lstStyle/>
        <a:p>
          <a:endParaRPr lang="en-GB"/>
        </a:p>
      </dgm:t>
    </dgm:pt>
    <dgm:pt modelId="{F1D6CBC1-ADB5-49F8-AE71-D19B44E726C1}">
      <dgm:prSet custT="1"/>
      <dgm:spPr/>
      <dgm:t>
        <a:bodyPr/>
        <a:lstStyle/>
        <a:p>
          <a:r>
            <a:rPr lang="en-GB" sz="1200" dirty="0"/>
            <a:t>Continuous recruitment for more salaried GP’s </a:t>
          </a:r>
        </a:p>
      </dgm:t>
    </dgm:pt>
    <dgm:pt modelId="{EF75D11C-5FC9-416D-9E66-D2FA7938181B}" type="parTrans" cxnId="{933BCD6F-23B4-4DF1-ADCF-03F833605B56}">
      <dgm:prSet/>
      <dgm:spPr/>
      <dgm:t>
        <a:bodyPr/>
        <a:lstStyle/>
        <a:p>
          <a:endParaRPr lang="en-GB"/>
        </a:p>
      </dgm:t>
    </dgm:pt>
    <dgm:pt modelId="{5EF3EE9F-65CA-463E-B65C-03A4DA25427C}" type="sibTrans" cxnId="{933BCD6F-23B4-4DF1-ADCF-03F833605B56}">
      <dgm:prSet/>
      <dgm:spPr/>
      <dgm:t>
        <a:bodyPr/>
        <a:lstStyle/>
        <a:p>
          <a:endParaRPr lang="en-GB"/>
        </a:p>
      </dgm:t>
    </dgm:pt>
    <dgm:pt modelId="{471F574C-F8CA-40F7-9265-35F462FD7512}">
      <dgm:prSet custT="1"/>
      <dgm:spPr/>
      <dgm:t>
        <a:bodyPr/>
        <a:lstStyle/>
        <a:p>
          <a:pPr>
            <a:buNone/>
          </a:pPr>
          <a:endParaRPr lang="en-GB" sz="1200" dirty="0">
            <a:latin typeface="+mn-lt"/>
          </a:endParaRPr>
        </a:p>
      </dgm:t>
    </dgm:pt>
    <dgm:pt modelId="{CA6C4272-2AEE-480E-9C4B-9C48CD37F52C}" type="parTrans" cxnId="{88F5B38C-E237-4A10-B537-480DB9A868A4}">
      <dgm:prSet/>
      <dgm:spPr/>
      <dgm:t>
        <a:bodyPr/>
        <a:lstStyle/>
        <a:p>
          <a:endParaRPr lang="en-GB"/>
        </a:p>
      </dgm:t>
    </dgm:pt>
    <dgm:pt modelId="{EF3F6F06-135B-4498-ADBD-323F0ADDD4C2}" type="sibTrans" cxnId="{88F5B38C-E237-4A10-B537-480DB9A868A4}">
      <dgm:prSet/>
      <dgm:spPr/>
      <dgm:t>
        <a:bodyPr/>
        <a:lstStyle/>
        <a:p>
          <a:endParaRPr lang="en-GB"/>
        </a:p>
      </dgm:t>
    </dgm:pt>
    <dgm:pt modelId="{5CC82E07-E794-45D2-898F-2B8C3870BDDA}">
      <dgm:prSet custT="1"/>
      <dgm:spPr/>
      <dgm:t>
        <a:bodyPr/>
        <a:lstStyle/>
        <a:p>
          <a:pPr>
            <a:buNone/>
          </a:pPr>
          <a:r>
            <a:rPr lang="en-GB" sz="1200" dirty="0">
              <a:latin typeface="+mn-lt"/>
            </a:rPr>
            <a:t>Introducing Evergreen Pop up sessions every week </a:t>
          </a:r>
        </a:p>
      </dgm:t>
    </dgm:pt>
    <dgm:pt modelId="{D87DE9BA-54AF-4DAD-B790-8BD8D09F6AD0}" type="parTrans" cxnId="{AFE82DE4-6331-42CB-9453-272952AC34A0}">
      <dgm:prSet/>
      <dgm:spPr/>
      <dgm:t>
        <a:bodyPr/>
        <a:lstStyle/>
        <a:p>
          <a:endParaRPr lang="en-GB"/>
        </a:p>
      </dgm:t>
    </dgm:pt>
    <dgm:pt modelId="{6177A968-D854-45F1-A9F5-EB45B6FFF7ED}" type="sibTrans" cxnId="{AFE82DE4-6331-42CB-9453-272952AC34A0}">
      <dgm:prSet/>
      <dgm:spPr/>
      <dgm:t>
        <a:bodyPr/>
        <a:lstStyle/>
        <a:p>
          <a:endParaRPr lang="en-GB"/>
        </a:p>
      </dgm:t>
    </dgm:pt>
    <dgm:pt modelId="{4A8C9DD4-1D7C-4900-8555-78A9309A2805}">
      <dgm:prSet phldrT="[Text]" custT="1"/>
      <dgm:spPr/>
      <dgm:t>
        <a:bodyPr/>
        <a:lstStyle/>
        <a:p>
          <a:pPr>
            <a:buNone/>
          </a:pPr>
          <a:endParaRPr lang="en-GB" sz="1100" dirty="0"/>
        </a:p>
      </dgm:t>
    </dgm:pt>
    <dgm:pt modelId="{EB9B3F10-B063-4F10-9E5E-01FE694C250D}" type="parTrans" cxnId="{1802F36C-75C5-4108-8639-BB9E3640F548}">
      <dgm:prSet/>
      <dgm:spPr/>
      <dgm:t>
        <a:bodyPr/>
        <a:lstStyle/>
        <a:p>
          <a:endParaRPr lang="en-GB"/>
        </a:p>
      </dgm:t>
    </dgm:pt>
    <dgm:pt modelId="{2BA412E6-0C9C-4293-B976-AF350B24807F}" type="sibTrans" cxnId="{1802F36C-75C5-4108-8639-BB9E3640F548}">
      <dgm:prSet/>
      <dgm:spPr/>
      <dgm:t>
        <a:bodyPr/>
        <a:lstStyle/>
        <a:p>
          <a:endParaRPr lang="en-GB"/>
        </a:p>
      </dgm:t>
    </dgm:pt>
    <dgm:pt modelId="{6FCF2742-C10F-49D9-B040-B71D4ECA0B37}">
      <dgm:prSet phldrT="[Text]" custT="1"/>
      <dgm:spPr/>
      <dgm:t>
        <a:bodyPr/>
        <a:lstStyle/>
        <a:p>
          <a:pPr>
            <a:buNone/>
          </a:pPr>
          <a:r>
            <a:rPr lang="en-GB" sz="1100" dirty="0"/>
            <a:t>Advisory appointment service will launch for patients from April. </a:t>
          </a:r>
        </a:p>
      </dgm:t>
    </dgm:pt>
    <dgm:pt modelId="{888CEDA2-7E7A-46D9-9BC8-8E2818099CDE}" type="parTrans" cxnId="{E2C2351B-DB1B-4075-A6CE-9D12054F0178}">
      <dgm:prSet/>
      <dgm:spPr/>
      <dgm:t>
        <a:bodyPr/>
        <a:lstStyle/>
        <a:p>
          <a:endParaRPr lang="en-GB"/>
        </a:p>
      </dgm:t>
    </dgm:pt>
    <dgm:pt modelId="{B65F27EF-53ED-4119-B65A-B89EEEE1A8C6}" type="sibTrans" cxnId="{E2C2351B-DB1B-4075-A6CE-9D12054F0178}">
      <dgm:prSet/>
      <dgm:spPr/>
      <dgm:t>
        <a:bodyPr/>
        <a:lstStyle/>
        <a:p>
          <a:endParaRPr lang="en-GB"/>
        </a:p>
      </dgm:t>
    </dgm:pt>
    <dgm:pt modelId="{4A76EC5E-DAB1-42F6-A637-1BCE2786A95E}">
      <dgm:prSet custT="1"/>
      <dgm:spPr/>
      <dgm:t>
        <a:bodyPr/>
        <a:lstStyle/>
        <a:p>
          <a:endParaRPr lang="en-GB" sz="1200" dirty="0"/>
        </a:p>
      </dgm:t>
    </dgm:pt>
    <dgm:pt modelId="{A52F8BEB-EA30-46F0-B223-E1EBD48027E0}" type="parTrans" cxnId="{CD15EEBF-9BB0-40E0-A6DF-26C277B40274}">
      <dgm:prSet/>
      <dgm:spPr/>
      <dgm:t>
        <a:bodyPr/>
        <a:lstStyle/>
        <a:p>
          <a:endParaRPr lang="en-GB"/>
        </a:p>
      </dgm:t>
    </dgm:pt>
    <dgm:pt modelId="{375CDB8C-B51B-4E66-9934-29BD774176B7}" type="sibTrans" cxnId="{CD15EEBF-9BB0-40E0-A6DF-26C277B40274}">
      <dgm:prSet/>
      <dgm:spPr/>
      <dgm:t>
        <a:bodyPr/>
        <a:lstStyle/>
        <a:p>
          <a:endParaRPr lang="en-GB"/>
        </a:p>
      </dgm:t>
    </dgm:pt>
    <dgm:pt modelId="{C6E7A565-F126-466E-BDD3-D43E5F3044E0}">
      <dgm:prSet custT="1"/>
      <dgm:spPr/>
      <dgm:t>
        <a:bodyPr/>
        <a:lstStyle/>
        <a:p>
          <a:r>
            <a:rPr lang="en-GB" sz="1200" dirty="0"/>
            <a:t>Merging of both Somers Town Medical Centre and Kings Cross surgery. </a:t>
          </a:r>
        </a:p>
      </dgm:t>
    </dgm:pt>
    <dgm:pt modelId="{09A96299-DCFE-47D8-AB16-41D0D4BBFCDD}" type="parTrans" cxnId="{E04C7E6E-D00F-4C31-928A-2C4FCEDCA75A}">
      <dgm:prSet/>
      <dgm:spPr/>
      <dgm:t>
        <a:bodyPr/>
        <a:lstStyle/>
        <a:p>
          <a:endParaRPr lang="en-GB"/>
        </a:p>
      </dgm:t>
    </dgm:pt>
    <dgm:pt modelId="{64D8177D-D534-4F61-AB50-3C046B0E480B}" type="sibTrans" cxnId="{E04C7E6E-D00F-4C31-928A-2C4FCEDCA75A}">
      <dgm:prSet/>
      <dgm:spPr/>
      <dgm:t>
        <a:bodyPr/>
        <a:lstStyle/>
        <a:p>
          <a:endParaRPr lang="en-GB"/>
        </a:p>
      </dgm:t>
    </dgm:pt>
    <dgm:pt modelId="{BB109FDF-2013-426D-A266-2E70BF0065A5}" type="pres">
      <dgm:prSet presAssocID="{55B66454-D8CF-420D-97E9-A8D4689A3E21}" presName="linearFlow" presStyleCnt="0">
        <dgm:presLayoutVars>
          <dgm:dir/>
          <dgm:animLvl val="lvl"/>
          <dgm:resizeHandles val="exact"/>
        </dgm:presLayoutVars>
      </dgm:prSet>
      <dgm:spPr/>
    </dgm:pt>
    <dgm:pt modelId="{551FFBE4-7C04-4C3C-B141-D55DEA74CA2B}" type="pres">
      <dgm:prSet presAssocID="{A780A765-1AE5-4F80-AFC7-105385268FA2}" presName="composite" presStyleCnt="0"/>
      <dgm:spPr/>
    </dgm:pt>
    <dgm:pt modelId="{219AE9E0-CC62-4DC2-AE1A-D9F051DF2ABB}" type="pres">
      <dgm:prSet presAssocID="{A780A765-1AE5-4F80-AFC7-105385268FA2}" presName="parTx" presStyleLbl="node1" presStyleIdx="0" presStyleCnt="3">
        <dgm:presLayoutVars>
          <dgm:chMax val="0"/>
          <dgm:chPref val="0"/>
          <dgm:bulletEnabled val="1"/>
        </dgm:presLayoutVars>
      </dgm:prSet>
      <dgm:spPr/>
    </dgm:pt>
    <dgm:pt modelId="{73377F5F-1FCE-48ED-BC83-AB1AF0C317AE}" type="pres">
      <dgm:prSet presAssocID="{A780A765-1AE5-4F80-AFC7-105385268FA2}" presName="parSh" presStyleLbl="node1" presStyleIdx="0" presStyleCnt="3"/>
      <dgm:spPr/>
    </dgm:pt>
    <dgm:pt modelId="{98465925-2E4C-4723-9901-5F12FAD5B431}" type="pres">
      <dgm:prSet presAssocID="{A780A765-1AE5-4F80-AFC7-105385268FA2}" presName="desTx" presStyleLbl="fgAcc1" presStyleIdx="0" presStyleCnt="3">
        <dgm:presLayoutVars>
          <dgm:bulletEnabled val="1"/>
        </dgm:presLayoutVars>
      </dgm:prSet>
      <dgm:spPr/>
    </dgm:pt>
    <dgm:pt modelId="{03E96673-7EFF-4EAC-A1ED-BACDEF0A0579}" type="pres">
      <dgm:prSet presAssocID="{E8337052-0C8F-486F-9609-A7654B6CE5C1}" presName="sibTrans" presStyleLbl="sibTrans2D1" presStyleIdx="0" presStyleCnt="2"/>
      <dgm:spPr/>
    </dgm:pt>
    <dgm:pt modelId="{68291B71-B3A5-4458-A7D7-A9F05B079C2B}" type="pres">
      <dgm:prSet presAssocID="{E8337052-0C8F-486F-9609-A7654B6CE5C1}" presName="connTx" presStyleLbl="sibTrans2D1" presStyleIdx="0" presStyleCnt="2"/>
      <dgm:spPr/>
    </dgm:pt>
    <dgm:pt modelId="{832466D4-7273-4098-AFB3-8DB126A5EE20}" type="pres">
      <dgm:prSet presAssocID="{922305D3-E0B0-4622-B9A4-D2B5B3DA38BA}" presName="composite" presStyleCnt="0"/>
      <dgm:spPr/>
    </dgm:pt>
    <dgm:pt modelId="{522E51CA-A013-47BF-A4CE-9B77150F7D1E}" type="pres">
      <dgm:prSet presAssocID="{922305D3-E0B0-4622-B9A4-D2B5B3DA38BA}" presName="parTx" presStyleLbl="node1" presStyleIdx="0" presStyleCnt="3">
        <dgm:presLayoutVars>
          <dgm:chMax val="0"/>
          <dgm:chPref val="0"/>
          <dgm:bulletEnabled val="1"/>
        </dgm:presLayoutVars>
      </dgm:prSet>
      <dgm:spPr/>
    </dgm:pt>
    <dgm:pt modelId="{9FDB39CD-2016-48DF-B4A8-25F579298BB3}" type="pres">
      <dgm:prSet presAssocID="{922305D3-E0B0-4622-B9A4-D2B5B3DA38BA}" presName="parSh" presStyleLbl="node1" presStyleIdx="1" presStyleCnt="3"/>
      <dgm:spPr/>
    </dgm:pt>
    <dgm:pt modelId="{DEB9FDAC-F385-4DFA-9C8A-6F95173D5401}" type="pres">
      <dgm:prSet presAssocID="{922305D3-E0B0-4622-B9A4-D2B5B3DA38BA}" presName="desTx" presStyleLbl="fgAcc1" presStyleIdx="1" presStyleCnt="3" custLinFactNeighborX="-397">
        <dgm:presLayoutVars>
          <dgm:bulletEnabled val="1"/>
        </dgm:presLayoutVars>
      </dgm:prSet>
      <dgm:spPr/>
    </dgm:pt>
    <dgm:pt modelId="{E58F02D9-BAB1-4137-ACC4-870B1299275F}" type="pres">
      <dgm:prSet presAssocID="{FAFE2ED7-56B6-4BE2-BB19-89071AE62247}" presName="sibTrans" presStyleLbl="sibTrans2D1" presStyleIdx="1" presStyleCnt="2"/>
      <dgm:spPr/>
    </dgm:pt>
    <dgm:pt modelId="{44501671-A293-4846-AC32-A914A5725434}" type="pres">
      <dgm:prSet presAssocID="{FAFE2ED7-56B6-4BE2-BB19-89071AE62247}" presName="connTx" presStyleLbl="sibTrans2D1" presStyleIdx="1" presStyleCnt="2"/>
      <dgm:spPr/>
    </dgm:pt>
    <dgm:pt modelId="{1CCE0E47-A71D-4398-8541-C287C909B717}" type="pres">
      <dgm:prSet presAssocID="{84B5D0A8-EBC1-4832-A235-306550D9F47F}" presName="composite" presStyleCnt="0"/>
      <dgm:spPr/>
    </dgm:pt>
    <dgm:pt modelId="{DACDA81A-7121-418E-805D-35CF7D4223C0}" type="pres">
      <dgm:prSet presAssocID="{84B5D0A8-EBC1-4832-A235-306550D9F47F}" presName="parTx" presStyleLbl="node1" presStyleIdx="1" presStyleCnt="3">
        <dgm:presLayoutVars>
          <dgm:chMax val="0"/>
          <dgm:chPref val="0"/>
          <dgm:bulletEnabled val="1"/>
        </dgm:presLayoutVars>
      </dgm:prSet>
      <dgm:spPr/>
    </dgm:pt>
    <dgm:pt modelId="{E266EA6D-88CD-46B1-9908-07FCE54EC407}" type="pres">
      <dgm:prSet presAssocID="{84B5D0A8-EBC1-4832-A235-306550D9F47F}" presName="parSh" presStyleLbl="node1" presStyleIdx="2" presStyleCnt="3"/>
      <dgm:spPr/>
    </dgm:pt>
    <dgm:pt modelId="{3A36DCB3-1718-4F3C-AF05-3349A3D48E51}" type="pres">
      <dgm:prSet presAssocID="{84B5D0A8-EBC1-4832-A235-306550D9F47F}" presName="desTx" presStyleLbl="fgAcc1" presStyleIdx="2" presStyleCnt="3">
        <dgm:presLayoutVars>
          <dgm:bulletEnabled val="1"/>
        </dgm:presLayoutVars>
      </dgm:prSet>
      <dgm:spPr/>
    </dgm:pt>
  </dgm:ptLst>
  <dgm:cxnLst>
    <dgm:cxn modelId="{60786503-244E-45C0-A5AA-CF46A4A0B514}" type="presOf" srcId="{84B5D0A8-EBC1-4832-A235-306550D9F47F}" destId="{DACDA81A-7121-418E-805D-35CF7D4223C0}" srcOrd="0" destOrd="0" presId="urn:microsoft.com/office/officeart/2005/8/layout/process3"/>
    <dgm:cxn modelId="{CD3DB104-3786-40C3-8E3C-D01C0424F5A0}" srcId="{55B66454-D8CF-420D-97E9-A8D4689A3E21}" destId="{A780A765-1AE5-4F80-AFC7-105385268FA2}" srcOrd="0" destOrd="0" parTransId="{388CDD0B-93F9-4516-A8FE-39C348B8266F}" sibTransId="{E8337052-0C8F-486F-9609-A7654B6CE5C1}"/>
    <dgm:cxn modelId="{4F35CF04-082C-4136-9869-6070A02F1C77}" type="presOf" srcId="{A052577B-47D3-4606-8B64-57A4B029252D}" destId="{98465925-2E4C-4723-9901-5F12FAD5B431}" srcOrd="0" destOrd="1" presId="urn:microsoft.com/office/officeart/2005/8/layout/process3"/>
    <dgm:cxn modelId="{87DE920D-5694-41D7-BD66-706E8A175116}" type="presOf" srcId="{FAFE2ED7-56B6-4BE2-BB19-89071AE62247}" destId="{E58F02D9-BAB1-4137-ACC4-870B1299275F}" srcOrd="0" destOrd="0" presId="urn:microsoft.com/office/officeart/2005/8/layout/process3"/>
    <dgm:cxn modelId="{E2C2351B-DB1B-4075-A6CE-9D12054F0178}" srcId="{922305D3-E0B0-4622-B9A4-D2B5B3DA38BA}" destId="{6FCF2742-C10F-49D9-B040-B71D4ECA0B37}" srcOrd="3" destOrd="0" parTransId="{888CEDA2-7E7A-46D9-9BC8-8E2818099CDE}" sibTransId="{B65F27EF-53ED-4119-B65A-B89EEEE1A8C6}"/>
    <dgm:cxn modelId="{5F683F1F-16BB-4CB9-BBE2-E6F0CAC1EE11}" srcId="{55B66454-D8CF-420D-97E9-A8D4689A3E21}" destId="{84B5D0A8-EBC1-4832-A235-306550D9F47F}" srcOrd="2" destOrd="0" parTransId="{14C6BFA8-AD29-478A-BC86-A2A4664DB2A3}" sibTransId="{312D9AD9-EE7F-4849-ABAC-F2F131AB0394}"/>
    <dgm:cxn modelId="{36CC1621-DDE5-40F6-81F0-60DD9482DDA5}" type="presOf" srcId="{E8337052-0C8F-486F-9609-A7654B6CE5C1}" destId="{68291B71-B3A5-4458-A7D7-A9F05B079C2B}" srcOrd="1" destOrd="0" presId="urn:microsoft.com/office/officeart/2005/8/layout/process3"/>
    <dgm:cxn modelId="{7F745325-1F2D-4DD5-91CA-CE36C5AC3CE1}" srcId="{922305D3-E0B0-4622-B9A4-D2B5B3DA38BA}" destId="{AC3233E4-5F17-4407-98B7-CBEC69ECA9D2}" srcOrd="0" destOrd="0" parTransId="{4BEBE3ED-C123-43C4-885F-96352AA00B8E}" sibTransId="{4D5122AB-ABAB-4414-8AF4-946265F3109D}"/>
    <dgm:cxn modelId="{20967E36-FDC2-4098-B7E1-F6326524E308}" type="presOf" srcId="{4A76EC5E-DAB1-42F6-A637-1BCE2786A95E}" destId="{3A36DCB3-1718-4F3C-AF05-3349A3D48E51}" srcOrd="0" destOrd="1" presId="urn:microsoft.com/office/officeart/2005/8/layout/process3"/>
    <dgm:cxn modelId="{5D7FE340-0507-4A98-878C-BDAAF909A6FA}" srcId="{A780A765-1AE5-4F80-AFC7-105385268FA2}" destId="{C9B5F854-2163-4879-9A6D-0B954131E766}" srcOrd="0" destOrd="0" parTransId="{1DD6D4C7-3CD6-4FCD-88DA-58509CEE2CA1}" sibTransId="{0ABC22E1-7598-4BAB-99B2-617018299EAB}"/>
    <dgm:cxn modelId="{493BEE5F-19D0-4A1F-A53F-916186D6F6FC}" type="presOf" srcId="{AC3233E4-5F17-4407-98B7-CBEC69ECA9D2}" destId="{DEB9FDAC-F385-4DFA-9C8A-6F95173D5401}" srcOrd="0" destOrd="0" presId="urn:microsoft.com/office/officeart/2005/8/layout/process3"/>
    <dgm:cxn modelId="{1138E96C-1312-4943-B235-9806C1CDEE8F}" srcId="{A780A765-1AE5-4F80-AFC7-105385268FA2}" destId="{A052577B-47D3-4606-8B64-57A4B029252D}" srcOrd="1" destOrd="0" parTransId="{D1C0B65E-8ABE-451E-8990-2726513AB1A3}" sibTransId="{E3F5AE80-6D95-4499-BC43-DA3D78CFE755}"/>
    <dgm:cxn modelId="{1802F36C-75C5-4108-8639-BB9E3640F548}" srcId="{922305D3-E0B0-4622-B9A4-D2B5B3DA38BA}" destId="{4A8C9DD4-1D7C-4900-8555-78A9309A2805}" srcOrd="2" destOrd="0" parTransId="{EB9B3F10-B063-4F10-9E5E-01FE694C250D}" sibTransId="{2BA412E6-0C9C-4293-B976-AF350B24807F}"/>
    <dgm:cxn modelId="{E04C7E6E-D00F-4C31-928A-2C4FCEDCA75A}" srcId="{84B5D0A8-EBC1-4832-A235-306550D9F47F}" destId="{C6E7A565-F126-466E-BDD3-D43E5F3044E0}" srcOrd="2" destOrd="0" parTransId="{09A96299-DCFE-47D8-AB16-41D0D4BBFCDD}" sibTransId="{64D8177D-D534-4F61-AB50-3C046B0E480B}"/>
    <dgm:cxn modelId="{805C964F-40E8-4CEF-B3B5-37011DA00FE8}" type="presOf" srcId="{922305D3-E0B0-4622-B9A4-D2B5B3DA38BA}" destId="{522E51CA-A013-47BF-A4CE-9B77150F7D1E}" srcOrd="0" destOrd="0" presId="urn:microsoft.com/office/officeart/2005/8/layout/process3"/>
    <dgm:cxn modelId="{933BCD6F-23B4-4DF1-ADCF-03F833605B56}" srcId="{84B5D0A8-EBC1-4832-A235-306550D9F47F}" destId="{F1D6CBC1-ADB5-49F8-AE71-D19B44E726C1}" srcOrd="0" destOrd="0" parTransId="{EF75D11C-5FC9-416D-9E66-D2FA7938181B}" sibTransId="{5EF3EE9F-65CA-463E-B65C-03A4DA25427C}"/>
    <dgm:cxn modelId="{BE982471-B692-4703-A485-27B8ABF67BFE}" type="presOf" srcId="{5CC82E07-E794-45D2-898F-2B8C3870BDDA}" destId="{98465925-2E4C-4723-9901-5F12FAD5B431}" srcOrd="0" destOrd="4" presId="urn:microsoft.com/office/officeart/2005/8/layout/process3"/>
    <dgm:cxn modelId="{A6C4D857-4E4D-4BFE-9916-FA556FCD4A9E}" type="presOf" srcId="{C9B5F854-2163-4879-9A6D-0B954131E766}" destId="{98465925-2E4C-4723-9901-5F12FAD5B431}" srcOrd="0" destOrd="0" presId="urn:microsoft.com/office/officeart/2005/8/layout/process3"/>
    <dgm:cxn modelId="{6D978580-4C0C-4D8D-9DF8-80A4F6CB720D}" type="presOf" srcId="{55B66454-D8CF-420D-97E9-A8D4689A3E21}" destId="{BB109FDF-2013-426D-A266-2E70BF0065A5}" srcOrd="0" destOrd="0" presId="urn:microsoft.com/office/officeart/2005/8/layout/process3"/>
    <dgm:cxn modelId="{9CA0FA81-8500-4B2F-AE4B-095084A8167F}" type="presOf" srcId="{4A8C9DD4-1D7C-4900-8555-78A9309A2805}" destId="{DEB9FDAC-F385-4DFA-9C8A-6F95173D5401}" srcOrd="0" destOrd="2" presId="urn:microsoft.com/office/officeart/2005/8/layout/process3"/>
    <dgm:cxn modelId="{255B818A-88D8-4441-B6F2-B9127B0C91D5}" type="presOf" srcId="{6FCF2742-C10F-49D9-B040-B71D4ECA0B37}" destId="{DEB9FDAC-F385-4DFA-9C8A-6F95173D5401}" srcOrd="0" destOrd="3" presId="urn:microsoft.com/office/officeart/2005/8/layout/process3"/>
    <dgm:cxn modelId="{1F37728C-7DA5-4C4A-95B6-B48E6A0F443C}" type="presOf" srcId="{E8337052-0C8F-486F-9609-A7654B6CE5C1}" destId="{03E96673-7EFF-4EAC-A1ED-BACDEF0A0579}" srcOrd="0" destOrd="0" presId="urn:microsoft.com/office/officeart/2005/8/layout/process3"/>
    <dgm:cxn modelId="{88F5B38C-E237-4A10-B537-480DB9A868A4}" srcId="{A780A765-1AE5-4F80-AFC7-105385268FA2}" destId="{471F574C-F8CA-40F7-9265-35F462FD7512}" srcOrd="3" destOrd="0" parTransId="{CA6C4272-2AEE-480E-9C4B-9C48CD37F52C}" sibTransId="{EF3F6F06-135B-4498-ADBD-323F0ADDD4C2}"/>
    <dgm:cxn modelId="{3B22A495-DBD6-4151-8CCF-EEE8DF64B81A}" type="presOf" srcId="{F1D6CBC1-ADB5-49F8-AE71-D19B44E726C1}" destId="{3A36DCB3-1718-4F3C-AF05-3349A3D48E51}" srcOrd="0" destOrd="0" presId="urn:microsoft.com/office/officeart/2005/8/layout/process3"/>
    <dgm:cxn modelId="{80905EA2-CDE6-4CF2-9246-58196343C44D}" type="presOf" srcId="{471F574C-F8CA-40F7-9265-35F462FD7512}" destId="{98465925-2E4C-4723-9901-5F12FAD5B431}" srcOrd="0" destOrd="3" presId="urn:microsoft.com/office/officeart/2005/8/layout/process3"/>
    <dgm:cxn modelId="{142BA4A7-A348-489B-AD27-D218F72BA369}" type="presOf" srcId="{19A9694E-9220-4BCB-9098-D51EE875ACFE}" destId="{98465925-2E4C-4723-9901-5F12FAD5B431}" srcOrd="0" destOrd="2" presId="urn:microsoft.com/office/officeart/2005/8/layout/process3"/>
    <dgm:cxn modelId="{0C249FAB-513D-4473-9D30-6A5FB718E061}" type="presOf" srcId="{A780A765-1AE5-4F80-AFC7-105385268FA2}" destId="{219AE9E0-CC62-4DC2-AE1A-D9F051DF2ABB}" srcOrd="0" destOrd="0" presId="urn:microsoft.com/office/officeart/2005/8/layout/process3"/>
    <dgm:cxn modelId="{6E90BBB2-B185-4B93-95D5-1EE056C14AE0}" type="presOf" srcId="{FAFE2ED7-56B6-4BE2-BB19-89071AE62247}" destId="{44501671-A293-4846-AC32-A914A5725434}" srcOrd="1" destOrd="0" presId="urn:microsoft.com/office/officeart/2005/8/layout/process3"/>
    <dgm:cxn modelId="{E80CC8B2-8D71-4F5F-A6B1-931CE983EA17}" srcId="{A780A765-1AE5-4F80-AFC7-105385268FA2}" destId="{19A9694E-9220-4BCB-9098-D51EE875ACFE}" srcOrd="2" destOrd="0" parTransId="{FB37CC4F-4616-4861-9120-91A0EB47DA03}" sibTransId="{D126240D-F113-4191-ACB0-6A5FBF2CFF8D}"/>
    <dgm:cxn modelId="{E255EFBE-F20A-47F1-B351-5D0363A9DD11}" type="presOf" srcId="{C6E7A565-F126-466E-BDD3-D43E5F3044E0}" destId="{3A36DCB3-1718-4F3C-AF05-3349A3D48E51}" srcOrd="0" destOrd="2" presId="urn:microsoft.com/office/officeart/2005/8/layout/process3"/>
    <dgm:cxn modelId="{CD15EEBF-9BB0-40E0-A6DF-26C277B40274}" srcId="{84B5D0A8-EBC1-4832-A235-306550D9F47F}" destId="{4A76EC5E-DAB1-42F6-A637-1BCE2786A95E}" srcOrd="1" destOrd="0" parTransId="{A52F8BEB-EA30-46F0-B223-E1EBD48027E0}" sibTransId="{375CDB8C-B51B-4E66-9934-29BD774176B7}"/>
    <dgm:cxn modelId="{E4AAFCD1-7BE3-484A-9393-F5D20040A1D9}" srcId="{55B66454-D8CF-420D-97E9-A8D4689A3E21}" destId="{922305D3-E0B0-4622-B9A4-D2B5B3DA38BA}" srcOrd="1" destOrd="0" parTransId="{0705A003-8017-47D4-A05D-2834C7B6073D}" sibTransId="{FAFE2ED7-56B6-4BE2-BB19-89071AE62247}"/>
    <dgm:cxn modelId="{DF7495D3-4E45-4923-9997-B7D5B9994EFC}" type="presOf" srcId="{922305D3-E0B0-4622-B9A4-D2B5B3DA38BA}" destId="{9FDB39CD-2016-48DF-B4A8-25F579298BB3}" srcOrd="1" destOrd="0" presId="urn:microsoft.com/office/officeart/2005/8/layout/process3"/>
    <dgm:cxn modelId="{AFE82DE4-6331-42CB-9453-272952AC34A0}" srcId="{A780A765-1AE5-4F80-AFC7-105385268FA2}" destId="{5CC82E07-E794-45D2-898F-2B8C3870BDDA}" srcOrd="4" destOrd="0" parTransId="{D87DE9BA-54AF-4DAD-B790-8BD8D09F6AD0}" sibTransId="{6177A968-D854-45F1-A9F5-EB45B6FFF7ED}"/>
    <dgm:cxn modelId="{D01347E8-F55D-4635-840A-EE31B345A9AC}" type="presOf" srcId="{A780A765-1AE5-4F80-AFC7-105385268FA2}" destId="{73377F5F-1FCE-48ED-BC83-AB1AF0C317AE}" srcOrd="1" destOrd="0" presId="urn:microsoft.com/office/officeart/2005/8/layout/process3"/>
    <dgm:cxn modelId="{4B236EEC-AE59-4583-8353-ED04652D9769}" srcId="{922305D3-E0B0-4622-B9A4-D2B5B3DA38BA}" destId="{3265167E-967D-4B27-8A7A-E70F9061276A}" srcOrd="1" destOrd="0" parTransId="{575AAE16-33DF-40D3-83D2-FD7E93360AE8}" sibTransId="{CC5E01DD-31E4-4264-9EDB-D5E63B20BDCE}"/>
    <dgm:cxn modelId="{206C77EE-43E5-4731-9B3A-E8204AC26774}" type="presOf" srcId="{84B5D0A8-EBC1-4832-A235-306550D9F47F}" destId="{E266EA6D-88CD-46B1-9908-07FCE54EC407}" srcOrd="1" destOrd="0" presId="urn:microsoft.com/office/officeart/2005/8/layout/process3"/>
    <dgm:cxn modelId="{4402A7FA-C830-45D0-815B-C6A45192955F}" type="presOf" srcId="{3265167E-967D-4B27-8A7A-E70F9061276A}" destId="{DEB9FDAC-F385-4DFA-9C8A-6F95173D5401}" srcOrd="0" destOrd="1" presId="urn:microsoft.com/office/officeart/2005/8/layout/process3"/>
    <dgm:cxn modelId="{35E61D58-87C6-49B6-9122-FF0C7D2B230A}" type="presParOf" srcId="{BB109FDF-2013-426D-A266-2E70BF0065A5}" destId="{551FFBE4-7C04-4C3C-B141-D55DEA74CA2B}" srcOrd="0" destOrd="0" presId="urn:microsoft.com/office/officeart/2005/8/layout/process3"/>
    <dgm:cxn modelId="{B2C4241E-7939-4F03-81CA-A6A82870C43F}" type="presParOf" srcId="{551FFBE4-7C04-4C3C-B141-D55DEA74CA2B}" destId="{219AE9E0-CC62-4DC2-AE1A-D9F051DF2ABB}" srcOrd="0" destOrd="0" presId="urn:microsoft.com/office/officeart/2005/8/layout/process3"/>
    <dgm:cxn modelId="{B8D657FF-FADB-4AE6-AB70-2A9ED679BDA4}" type="presParOf" srcId="{551FFBE4-7C04-4C3C-B141-D55DEA74CA2B}" destId="{73377F5F-1FCE-48ED-BC83-AB1AF0C317AE}" srcOrd="1" destOrd="0" presId="urn:microsoft.com/office/officeart/2005/8/layout/process3"/>
    <dgm:cxn modelId="{C3CAACFB-891F-4EB0-B92B-76BCD0191603}" type="presParOf" srcId="{551FFBE4-7C04-4C3C-B141-D55DEA74CA2B}" destId="{98465925-2E4C-4723-9901-5F12FAD5B431}" srcOrd="2" destOrd="0" presId="urn:microsoft.com/office/officeart/2005/8/layout/process3"/>
    <dgm:cxn modelId="{94A20585-0F65-4133-8897-7AA200E615C8}" type="presParOf" srcId="{BB109FDF-2013-426D-A266-2E70BF0065A5}" destId="{03E96673-7EFF-4EAC-A1ED-BACDEF0A0579}" srcOrd="1" destOrd="0" presId="urn:microsoft.com/office/officeart/2005/8/layout/process3"/>
    <dgm:cxn modelId="{22C7CED3-ED44-4A30-9E0C-6437F1B6002C}" type="presParOf" srcId="{03E96673-7EFF-4EAC-A1ED-BACDEF0A0579}" destId="{68291B71-B3A5-4458-A7D7-A9F05B079C2B}" srcOrd="0" destOrd="0" presId="urn:microsoft.com/office/officeart/2005/8/layout/process3"/>
    <dgm:cxn modelId="{CEA3EA69-41E2-424C-A2FB-99596E036730}" type="presParOf" srcId="{BB109FDF-2013-426D-A266-2E70BF0065A5}" destId="{832466D4-7273-4098-AFB3-8DB126A5EE20}" srcOrd="2" destOrd="0" presId="urn:microsoft.com/office/officeart/2005/8/layout/process3"/>
    <dgm:cxn modelId="{44809D49-E2CB-4800-BB12-96BFB046B3E4}" type="presParOf" srcId="{832466D4-7273-4098-AFB3-8DB126A5EE20}" destId="{522E51CA-A013-47BF-A4CE-9B77150F7D1E}" srcOrd="0" destOrd="0" presId="urn:microsoft.com/office/officeart/2005/8/layout/process3"/>
    <dgm:cxn modelId="{FF5579E2-E462-4127-B3A6-559F0969B4A7}" type="presParOf" srcId="{832466D4-7273-4098-AFB3-8DB126A5EE20}" destId="{9FDB39CD-2016-48DF-B4A8-25F579298BB3}" srcOrd="1" destOrd="0" presId="urn:microsoft.com/office/officeart/2005/8/layout/process3"/>
    <dgm:cxn modelId="{D0793C5A-F597-48DA-A4BE-D97593050C32}" type="presParOf" srcId="{832466D4-7273-4098-AFB3-8DB126A5EE20}" destId="{DEB9FDAC-F385-4DFA-9C8A-6F95173D5401}" srcOrd="2" destOrd="0" presId="urn:microsoft.com/office/officeart/2005/8/layout/process3"/>
    <dgm:cxn modelId="{5A94D3C5-38B4-48AA-BE10-C63A59BEA6BA}" type="presParOf" srcId="{BB109FDF-2013-426D-A266-2E70BF0065A5}" destId="{E58F02D9-BAB1-4137-ACC4-870B1299275F}" srcOrd="3" destOrd="0" presId="urn:microsoft.com/office/officeart/2005/8/layout/process3"/>
    <dgm:cxn modelId="{4DB91701-3917-4096-B8EC-78F860699D89}" type="presParOf" srcId="{E58F02D9-BAB1-4137-ACC4-870B1299275F}" destId="{44501671-A293-4846-AC32-A914A5725434}" srcOrd="0" destOrd="0" presId="urn:microsoft.com/office/officeart/2005/8/layout/process3"/>
    <dgm:cxn modelId="{47F9F4A8-C238-45CC-9388-387E3DEA2CD0}" type="presParOf" srcId="{BB109FDF-2013-426D-A266-2E70BF0065A5}" destId="{1CCE0E47-A71D-4398-8541-C287C909B717}" srcOrd="4" destOrd="0" presId="urn:microsoft.com/office/officeart/2005/8/layout/process3"/>
    <dgm:cxn modelId="{09AEE85F-C8F9-4833-96F1-CD5941FF0CCB}" type="presParOf" srcId="{1CCE0E47-A71D-4398-8541-C287C909B717}" destId="{DACDA81A-7121-418E-805D-35CF7D4223C0}" srcOrd="0" destOrd="0" presId="urn:microsoft.com/office/officeart/2005/8/layout/process3"/>
    <dgm:cxn modelId="{713672E8-ED6E-45FF-984B-DE2977ECA4A1}" type="presParOf" srcId="{1CCE0E47-A71D-4398-8541-C287C909B717}" destId="{E266EA6D-88CD-46B1-9908-07FCE54EC407}" srcOrd="1" destOrd="0" presId="urn:microsoft.com/office/officeart/2005/8/layout/process3"/>
    <dgm:cxn modelId="{0C473CE5-BA76-494D-B171-60A535B76D43}" type="presParOf" srcId="{1CCE0E47-A71D-4398-8541-C287C909B717}" destId="{3A36DCB3-1718-4F3C-AF05-3349A3D48E51}"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377F5F-1FCE-48ED-BC83-AB1AF0C317AE}">
      <dsp:nvSpPr>
        <dsp:cNvPr id="0" name=""/>
        <dsp:cNvSpPr/>
      </dsp:nvSpPr>
      <dsp:spPr>
        <a:xfrm>
          <a:off x="4118" y="264555"/>
          <a:ext cx="1872551" cy="9504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83820" numCol="1" spcCol="1270" anchor="t" anchorCtr="0">
          <a:noAutofit/>
        </a:bodyPr>
        <a:lstStyle/>
        <a:p>
          <a:pPr marL="0" lvl="0" indent="0" algn="l" defTabSz="977900">
            <a:lnSpc>
              <a:spcPct val="90000"/>
            </a:lnSpc>
            <a:spcBef>
              <a:spcPct val="0"/>
            </a:spcBef>
            <a:spcAft>
              <a:spcPct val="35000"/>
            </a:spcAft>
            <a:buNone/>
          </a:pPr>
          <a:r>
            <a:rPr lang="en-GB" sz="2200" b="1" kern="1200" dirty="0"/>
            <a:t>March 2026 </a:t>
          </a:r>
        </a:p>
      </dsp:txBody>
      <dsp:txXfrm>
        <a:off x="4118" y="264555"/>
        <a:ext cx="1872551" cy="633600"/>
      </dsp:txXfrm>
    </dsp:sp>
    <dsp:sp modelId="{98465925-2E4C-4723-9901-5F12FAD5B431}">
      <dsp:nvSpPr>
        <dsp:cNvPr id="0" name=""/>
        <dsp:cNvSpPr/>
      </dsp:nvSpPr>
      <dsp:spPr>
        <a:xfrm>
          <a:off x="387652" y="898155"/>
          <a:ext cx="1872551" cy="2455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None/>
          </a:pPr>
          <a:r>
            <a:rPr lang="en-GB" sz="1200" b="0" kern="1200" dirty="0">
              <a:latin typeface="+mn-lt"/>
            </a:rPr>
            <a:t>Reception team expanding to provide better quality care.</a:t>
          </a:r>
        </a:p>
        <a:p>
          <a:pPr marL="228600" lvl="1" indent="-228600" algn="l" defTabSz="933450">
            <a:lnSpc>
              <a:spcPct val="90000"/>
            </a:lnSpc>
            <a:spcBef>
              <a:spcPct val="0"/>
            </a:spcBef>
            <a:spcAft>
              <a:spcPct val="15000"/>
            </a:spcAft>
            <a:buNone/>
          </a:pPr>
          <a:endParaRPr lang="en-GB" sz="2100" kern="1200" dirty="0"/>
        </a:p>
        <a:p>
          <a:pPr marL="114300" lvl="1" indent="-114300" algn="l" defTabSz="533400">
            <a:lnSpc>
              <a:spcPct val="90000"/>
            </a:lnSpc>
            <a:spcBef>
              <a:spcPct val="0"/>
            </a:spcBef>
            <a:spcAft>
              <a:spcPct val="15000"/>
            </a:spcAft>
            <a:buNone/>
          </a:pPr>
          <a:r>
            <a:rPr lang="en-GB" sz="1200" kern="1200" dirty="0">
              <a:latin typeface="+mn-lt"/>
            </a:rPr>
            <a:t>Wellbeing Wednesdays is still active every Wednesday at the living Centre </a:t>
          </a:r>
        </a:p>
        <a:p>
          <a:pPr marL="114300" lvl="1" indent="-114300" algn="l" defTabSz="533400">
            <a:lnSpc>
              <a:spcPct val="90000"/>
            </a:lnSpc>
            <a:spcBef>
              <a:spcPct val="0"/>
            </a:spcBef>
            <a:spcAft>
              <a:spcPct val="15000"/>
            </a:spcAft>
            <a:buNone/>
          </a:pPr>
          <a:endParaRPr lang="en-GB" sz="1200" kern="1200" dirty="0">
            <a:latin typeface="+mn-lt"/>
          </a:endParaRPr>
        </a:p>
        <a:p>
          <a:pPr marL="114300" lvl="1" indent="-114300" algn="l" defTabSz="533400">
            <a:lnSpc>
              <a:spcPct val="90000"/>
            </a:lnSpc>
            <a:spcBef>
              <a:spcPct val="0"/>
            </a:spcBef>
            <a:spcAft>
              <a:spcPct val="15000"/>
            </a:spcAft>
            <a:buNone/>
          </a:pPr>
          <a:r>
            <a:rPr lang="en-GB" sz="1200" kern="1200" dirty="0">
              <a:latin typeface="+mn-lt"/>
            </a:rPr>
            <a:t>Introducing Evergreen Pop up sessions every week </a:t>
          </a:r>
        </a:p>
      </dsp:txBody>
      <dsp:txXfrm>
        <a:off x="442497" y="953000"/>
        <a:ext cx="1762861" cy="2345510"/>
      </dsp:txXfrm>
    </dsp:sp>
    <dsp:sp modelId="{03E96673-7EFF-4EAC-A1ED-BACDEF0A0579}">
      <dsp:nvSpPr>
        <dsp:cNvPr id="0" name=""/>
        <dsp:cNvSpPr/>
      </dsp:nvSpPr>
      <dsp:spPr>
        <a:xfrm>
          <a:off x="2160541" y="348250"/>
          <a:ext cx="601808" cy="46621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a:off x="2160541" y="441492"/>
        <a:ext cx="461945" cy="279727"/>
      </dsp:txXfrm>
    </dsp:sp>
    <dsp:sp modelId="{9FDB39CD-2016-48DF-B4A8-25F579298BB3}">
      <dsp:nvSpPr>
        <dsp:cNvPr id="0" name=""/>
        <dsp:cNvSpPr/>
      </dsp:nvSpPr>
      <dsp:spPr>
        <a:xfrm>
          <a:off x="3012157" y="264555"/>
          <a:ext cx="1872551" cy="9504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83820" numCol="1" spcCol="1270" anchor="t" anchorCtr="0">
          <a:noAutofit/>
        </a:bodyPr>
        <a:lstStyle/>
        <a:p>
          <a:pPr marL="0" lvl="0" indent="0" algn="l" defTabSz="977900">
            <a:lnSpc>
              <a:spcPct val="90000"/>
            </a:lnSpc>
            <a:spcBef>
              <a:spcPct val="0"/>
            </a:spcBef>
            <a:spcAft>
              <a:spcPct val="35000"/>
            </a:spcAft>
            <a:buNone/>
          </a:pPr>
          <a:r>
            <a:rPr lang="en-GB" sz="2200" b="1" kern="1200" dirty="0"/>
            <a:t>April 2026 </a:t>
          </a:r>
        </a:p>
      </dsp:txBody>
      <dsp:txXfrm>
        <a:off x="3012157" y="264555"/>
        <a:ext cx="1872551" cy="633600"/>
      </dsp:txXfrm>
    </dsp:sp>
    <dsp:sp modelId="{DEB9FDAC-F385-4DFA-9C8A-6F95173D5401}">
      <dsp:nvSpPr>
        <dsp:cNvPr id="0" name=""/>
        <dsp:cNvSpPr/>
      </dsp:nvSpPr>
      <dsp:spPr>
        <a:xfrm>
          <a:off x="3388257" y="898155"/>
          <a:ext cx="1872551" cy="2455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78232" rIns="78232" bIns="78232" numCol="1" spcCol="1270" anchor="t" anchorCtr="0">
          <a:noAutofit/>
        </a:bodyPr>
        <a:lstStyle/>
        <a:p>
          <a:pPr marL="57150" lvl="1" indent="-57150" algn="l" defTabSz="488950">
            <a:lnSpc>
              <a:spcPct val="90000"/>
            </a:lnSpc>
            <a:spcBef>
              <a:spcPct val="0"/>
            </a:spcBef>
            <a:spcAft>
              <a:spcPct val="15000"/>
            </a:spcAft>
            <a:buNone/>
          </a:pPr>
          <a:r>
            <a:rPr lang="en-GB" sz="1100" kern="1200" dirty="0"/>
            <a:t>Carers Event to take place on 2</a:t>
          </a:r>
          <a:r>
            <a:rPr lang="en-GB" sz="1100" kern="1200" baseline="30000" dirty="0"/>
            <a:t>nd</a:t>
          </a:r>
          <a:r>
            <a:rPr lang="en-GB" sz="1100" kern="1200" dirty="0"/>
            <a:t> April at the Practice </a:t>
          </a:r>
        </a:p>
        <a:p>
          <a:pPr marL="57150" lvl="1" indent="-57150" algn="l" defTabSz="488950">
            <a:lnSpc>
              <a:spcPct val="90000"/>
            </a:lnSpc>
            <a:spcBef>
              <a:spcPct val="0"/>
            </a:spcBef>
            <a:spcAft>
              <a:spcPct val="15000"/>
            </a:spcAft>
            <a:buNone/>
          </a:pPr>
          <a:endParaRPr lang="en-GB" sz="1100" kern="1200" dirty="0"/>
        </a:p>
        <a:p>
          <a:pPr marL="57150" lvl="1" indent="-57150" algn="l" defTabSz="488950">
            <a:lnSpc>
              <a:spcPct val="90000"/>
            </a:lnSpc>
            <a:spcBef>
              <a:spcPct val="0"/>
            </a:spcBef>
            <a:spcAft>
              <a:spcPct val="15000"/>
            </a:spcAft>
            <a:buNone/>
          </a:pPr>
          <a:endParaRPr lang="en-GB" sz="1100" kern="1200" dirty="0"/>
        </a:p>
        <a:p>
          <a:pPr marL="57150" lvl="1" indent="-57150" algn="l" defTabSz="488950">
            <a:lnSpc>
              <a:spcPct val="90000"/>
            </a:lnSpc>
            <a:spcBef>
              <a:spcPct val="0"/>
            </a:spcBef>
            <a:spcAft>
              <a:spcPct val="15000"/>
            </a:spcAft>
            <a:buNone/>
          </a:pPr>
          <a:r>
            <a:rPr lang="en-GB" sz="1100" kern="1200" dirty="0"/>
            <a:t>Advisory appointment service will launch for patients from April. </a:t>
          </a:r>
        </a:p>
      </dsp:txBody>
      <dsp:txXfrm>
        <a:off x="3443102" y="953000"/>
        <a:ext cx="1762861" cy="2345510"/>
      </dsp:txXfrm>
    </dsp:sp>
    <dsp:sp modelId="{E58F02D9-BAB1-4137-ACC4-870B1299275F}">
      <dsp:nvSpPr>
        <dsp:cNvPr id="0" name=""/>
        <dsp:cNvSpPr/>
      </dsp:nvSpPr>
      <dsp:spPr>
        <a:xfrm>
          <a:off x="5168580" y="348250"/>
          <a:ext cx="601808" cy="46621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a:off x="5168580" y="441492"/>
        <a:ext cx="461945" cy="279727"/>
      </dsp:txXfrm>
    </dsp:sp>
    <dsp:sp modelId="{E266EA6D-88CD-46B1-9908-07FCE54EC407}">
      <dsp:nvSpPr>
        <dsp:cNvPr id="0" name=""/>
        <dsp:cNvSpPr/>
      </dsp:nvSpPr>
      <dsp:spPr>
        <a:xfrm>
          <a:off x="6020196" y="264555"/>
          <a:ext cx="1872551" cy="9504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91440" numCol="1" spcCol="1270" anchor="t" anchorCtr="0">
          <a:noAutofit/>
        </a:bodyPr>
        <a:lstStyle/>
        <a:p>
          <a:pPr marL="0" lvl="0" indent="0" algn="l" defTabSz="1066800">
            <a:lnSpc>
              <a:spcPct val="90000"/>
            </a:lnSpc>
            <a:spcBef>
              <a:spcPct val="0"/>
            </a:spcBef>
            <a:spcAft>
              <a:spcPct val="35000"/>
            </a:spcAft>
            <a:buNone/>
          </a:pPr>
          <a:r>
            <a:rPr lang="en-GB" sz="2400" b="1" kern="1200" dirty="0"/>
            <a:t>May 2026 </a:t>
          </a:r>
        </a:p>
      </dsp:txBody>
      <dsp:txXfrm>
        <a:off x="6020196" y="264555"/>
        <a:ext cx="1872551" cy="633600"/>
      </dsp:txXfrm>
    </dsp:sp>
    <dsp:sp modelId="{3A36DCB3-1718-4F3C-AF05-3349A3D48E51}">
      <dsp:nvSpPr>
        <dsp:cNvPr id="0" name=""/>
        <dsp:cNvSpPr/>
      </dsp:nvSpPr>
      <dsp:spPr>
        <a:xfrm>
          <a:off x="6403730" y="898155"/>
          <a:ext cx="1872551" cy="2455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GB" sz="1200" kern="1200" dirty="0"/>
            <a:t>Continuous recruitment for more salaried GP’s </a:t>
          </a:r>
        </a:p>
        <a:p>
          <a:pPr marL="114300" lvl="1" indent="-114300" algn="l" defTabSz="533400">
            <a:lnSpc>
              <a:spcPct val="90000"/>
            </a:lnSpc>
            <a:spcBef>
              <a:spcPct val="0"/>
            </a:spcBef>
            <a:spcAft>
              <a:spcPct val="15000"/>
            </a:spcAft>
            <a:buChar char="•"/>
          </a:pPr>
          <a:endParaRPr lang="en-GB" sz="1200" kern="1200" dirty="0"/>
        </a:p>
        <a:p>
          <a:pPr marL="114300" lvl="1" indent="-114300" algn="l" defTabSz="533400">
            <a:lnSpc>
              <a:spcPct val="90000"/>
            </a:lnSpc>
            <a:spcBef>
              <a:spcPct val="0"/>
            </a:spcBef>
            <a:spcAft>
              <a:spcPct val="15000"/>
            </a:spcAft>
            <a:buChar char="•"/>
          </a:pPr>
          <a:r>
            <a:rPr lang="en-GB" sz="1200" kern="1200" dirty="0"/>
            <a:t>Merging of both Somers Town Medical Centre and Kings Cross surgery. </a:t>
          </a:r>
        </a:p>
      </dsp:txBody>
      <dsp:txXfrm>
        <a:off x="6458575" y="953000"/>
        <a:ext cx="1762861" cy="2345510"/>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AF789D-2F7D-7944-9B9A-32287AAA22F9}" type="datetimeFigureOut">
              <a:rPr lang="en-US" smtClean="0"/>
              <a:t>3/20/2026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E89CEE-15FC-9A45-BD65-6C04F7A750A6}" type="slidenum">
              <a:rPr lang="en-US" smtClean="0"/>
              <a:t>‹#›</a:t>
            </a:fld>
            <a:endParaRPr lang="en-US"/>
          </a:p>
        </p:txBody>
      </p:sp>
    </p:spTree>
    <p:extLst>
      <p:ext uri="{BB962C8B-B14F-4D97-AF65-F5344CB8AC3E}">
        <p14:creationId xmlns:p14="http://schemas.microsoft.com/office/powerpoint/2010/main" val="46537235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0E89CEE-15FC-9A45-BD65-6C04F7A750A6}" type="slidenum">
              <a:rPr lang="en-US" smtClean="0"/>
              <a:t>1</a:t>
            </a:fld>
            <a:endParaRPr lang="en-US"/>
          </a:p>
        </p:txBody>
      </p:sp>
    </p:spTree>
    <p:extLst>
      <p:ext uri="{BB962C8B-B14F-4D97-AF65-F5344CB8AC3E}">
        <p14:creationId xmlns:p14="http://schemas.microsoft.com/office/powerpoint/2010/main" val="8216614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1">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200E082-EF26-0A52-F3CC-12AEC6F2089B}"/>
              </a:ext>
            </a:extLst>
          </p:cNvPr>
          <p:cNvSpPr>
            <a:spLocks noGrp="1"/>
          </p:cNvSpPr>
          <p:nvPr>
            <p:ph type="title"/>
          </p:nvPr>
        </p:nvSpPr>
        <p:spPr>
          <a:xfrm>
            <a:off x="431801" y="2074664"/>
            <a:ext cx="8405812" cy="798127"/>
          </a:xfrm>
          <a:prstGeom prst="rect">
            <a:avLst/>
          </a:prstGeom>
        </p:spPr>
        <p:txBody>
          <a:bodyPr vert="horz" lIns="0" tIns="0" rIns="0" bIns="0" rtlCol="0" anchor="t" anchorCtr="0">
            <a:normAutofit/>
          </a:bodyPr>
          <a:lstStyle>
            <a:lvl1pPr>
              <a:defRPr sz="3000">
                <a:solidFill>
                  <a:schemeClr val="tx2"/>
                </a:solidFill>
              </a:defRPr>
            </a:lvl1pPr>
          </a:lstStyle>
          <a:p>
            <a:r>
              <a:rPr lang="en-GB" dirty="0"/>
              <a:t>Click to edit Master title style</a:t>
            </a:r>
            <a:endParaRPr lang="en-US" dirty="0"/>
          </a:p>
        </p:txBody>
      </p:sp>
      <p:sp>
        <p:nvSpPr>
          <p:cNvPr id="10" name="Subtitle 5">
            <a:extLst>
              <a:ext uri="{FF2B5EF4-FFF2-40B4-BE49-F238E27FC236}">
                <a16:creationId xmlns:a16="http://schemas.microsoft.com/office/drawing/2014/main" id="{A27A94CE-3C40-E2F0-8E60-77AC73AAEF78}"/>
              </a:ext>
            </a:extLst>
          </p:cNvPr>
          <p:cNvSpPr>
            <a:spLocks noGrp="1"/>
          </p:cNvSpPr>
          <p:nvPr>
            <p:ph type="subTitle" idx="1"/>
          </p:nvPr>
        </p:nvSpPr>
        <p:spPr>
          <a:xfrm>
            <a:off x="431801" y="2872791"/>
            <a:ext cx="8405812" cy="1244129"/>
          </a:xfrm>
          <a:prstGeom prst="rect">
            <a:avLst/>
          </a:prstGeom>
        </p:spPr>
        <p:txBody>
          <a:bodyPr lIns="0" tIns="0" rIns="0" bIns="0">
            <a:normAutofit/>
          </a:bodyPr>
          <a:lstStyle>
            <a:lvl1pPr marL="0" indent="0">
              <a:buNone/>
              <a:defRPr sz="2000"/>
            </a:lvl1pPr>
          </a:lstStyle>
          <a:p>
            <a:endParaRPr lang="en-US" dirty="0"/>
          </a:p>
        </p:txBody>
      </p:sp>
      <p:pic>
        <p:nvPicPr>
          <p:cNvPr id="14" name="Picture 13">
            <a:extLst>
              <a:ext uri="{FF2B5EF4-FFF2-40B4-BE49-F238E27FC236}">
                <a16:creationId xmlns:a16="http://schemas.microsoft.com/office/drawing/2014/main" id="{769BFA01-B7DD-5690-33AE-CC858F70B9D0}"/>
              </a:ext>
            </a:extLst>
          </p:cNvPr>
          <p:cNvPicPr>
            <a:picLocks noChangeAspect="1"/>
          </p:cNvPicPr>
          <p:nvPr userDrawn="1"/>
        </p:nvPicPr>
        <p:blipFill>
          <a:blip r:embed="rId2"/>
          <a:stretch>
            <a:fillRect/>
          </a:stretch>
        </p:blipFill>
        <p:spPr>
          <a:xfrm>
            <a:off x="431801" y="276037"/>
            <a:ext cx="2603831" cy="893612"/>
          </a:xfrm>
          <a:prstGeom prst="rect">
            <a:avLst/>
          </a:prstGeom>
        </p:spPr>
      </p:pic>
      <p:sp>
        <p:nvSpPr>
          <p:cNvPr id="2" name="Date Placeholder 1">
            <a:extLst>
              <a:ext uri="{FF2B5EF4-FFF2-40B4-BE49-F238E27FC236}">
                <a16:creationId xmlns:a16="http://schemas.microsoft.com/office/drawing/2014/main" id="{CC8D1F59-6B12-FB12-69A2-0332AE92869E}"/>
              </a:ext>
            </a:extLst>
          </p:cNvPr>
          <p:cNvSpPr>
            <a:spLocks noGrp="1"/>
          </p:cNvSpPr>
          <p:nvPr>
            <p:ph type="dt" sz="half" idx="10"/>
          </p:nvPr>
        </p:nvSpPr>
        <p:spPr/>
        <p:txBody>
          <a:bodyPr/>
          <a:lstStyle/>
          <a:p>
            <a:r>
              <a:rPr lang="en-GB"/>
              <a:t>Confidential &amp; proprietary</a:t>
            </a:r>
            <a:endParaRPr lang="en-US" dirty="0"/>
          </a:p>
        </p:txBody>
      </p:sp>
      <p:sp>
        <p:nvSpPr>
          <p:cNvPr id="3" name="Slide Number Placeholder 2">
            <a:extLst>
              <a:ext uri="{FF2B5EF4-FFF2-40B4-BE49-F238E27FC236}">
                <a16:creationId xmlns:a16="http://schemas.microsoft.com/office/drawing/2014/main" id="{10DB3A3B-2F2B-39D2-FDF9-F12BBB3B3744}"/>
              </a:ext>
            </a:extLst>
          </p:cNvPr>
          <p:cNvSpPr>
            <a:spLocks noGrp="1"/>
          </p:cNvSpPr>
          <p:nvPr>
            <p:ph type="sldNum" sz="quarter" idx="11"/>
          </p:nvPr>
        </p:nvSpPr>
        <p:spPr/>
        <p:txBody>
          <a:bodyPr/>
          <a:lstStyle/>
          <a:p>
            <a:fld id="{AA9DB25A-57E1-2746-8894-CAE7A47D4B2A}" type="slidenum">
              <a:rPr lang="en-US" smtClean="0"/>
              <a:pPr/>
              <a:t>‹#›</a:t>
            </a:fld>
            <a:endParaRPr lang="en-US" dirty="0"/>
          </a:p>
        </p:txBody>
      </p:sp>
      <p:sp>
        <p:nvSpPr>
          <p:cNvPr id="4" name="Rounded Rectangle 3">
            <a:extLst>
              <a:ext uri="{FF2B5EF4-FFF2-40B4-BE49-F238E27FC236}">
                <a16:creationId xmlns:a16="http://schemas.microsoft.com/office/drawing/2014/main" id="{F6854FC0-5C36-5654-A166-606706E27267}"/>
              </a:ext>
            </a:extLst>
          </p:cNvPr>
          <p:cNvSpPr/>
          <p:nvPr userDrawn="1"/>
        </p:nvSpPr>
        <p:spPr>
          <a:xfrm>
            <a:off x="431800" y="1815551"/>
            <a:ext cx="8280400" cy="152225"/>
          </a:xfrm>
          <a:prstGeom prst="roundRect">
            <a:avLst>
              <a:gd name="adj" fmla="val 6076"/>
            </a:avLst>
          </a:prstGeom>
          <a:gradFill>
            <a:gsLst>
              <a:gs pos="39000">
                <a:srgbClr val="3260C2"/>
              </a:gs>
              <a:gs pos="20000">
                <a:schemeClr val="accent1"/>
              </a:gs>
              <a:gs pos="90000">
                <a:schemeClr val="tx2"/>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Tree>
    <p:extLst>
      <p:ext uri="{BB962C8B-B14F-4D97-AF65-F5344CB8AC3E}">
        <p14:creationId xmlns:p14="http://schemas.microsoft.com/office/powerpoint/2010/main" val="1535990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 NHS light blue">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5983552C-8821-6DE4-EBEA-BCC37D9763F6}"/>
              </a:ext>
            </a:extLst>
          </p:cNvPr>
          <p:cNvSpPr/>
          <p:nvPr userDrawn="1"/>
        </p:nvSpPr>
        <p:spPr>
          <a:xfrm>
            <a:off x="213140" y="870182"/>
            <a:ext cx="8717720" cy="3906650"/>
          </a:xfrm>
          <a:prstGeom prst="roundRect">
            <a:avLst>
              <a:gd name="adj" fmla="val 607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 name="Date Placeholder 2">
            <a:extLst>
              <a:ext uri="{FF2B5EF4-FFF2-40B4-BE49-F238E27FC236}">
                <a16:creationId xmlns:a16="http://schemas.microsoft.com/office/drawing/2014/main" id="{0C8DFF50-0466-CDFF-6608-019A6DD073A3}"/>
              </a:ext>
            </a:extLst>
          </p:cNvPr>
          <p:cNvSpPr>
            <a:spLocks noGrp="1"/>
          </p:cNvSpPr>
          <p:nvPr>
            <p:ph type="dt" sz="half" idx="10"/>
          </p:nvPr>
        </p:nvSpPr>
        <p:spPr/>
        <p:txBody>
          <a:bodyPr/>
          <a:lstStyle/>
          <a:p>
            <a:r>
              <a:rPr lang="en-GB"/>
              <a:t>Confidential &amp; proprietary</a:t>
            </a:r>
            <a:endParaRPr lang="en-US" dirty="0"/>
          </a:p>
        </p:txBody>
      </p:sp>
      <p:sp>
        <p:nvSpPr>
          <p:cNvPr id="4" name="Slide Number Placeholder 3">
            <a:extLst>
              <a:ext uri="{FF2B5EF4-FFF2-40B4-BE49-F238E27FC236}">
                <a16:creationId xmlns:a16="http://schemas.microsoft.com/office/drawing/2014/main" id="{43C537C9-9563-212F-C8B6-C9F88E3B421E}"/>
              </a:ext>
            </a:extLst>
          </p:cNvPr>
          <p:cNvSpPr>
            <a:spLocks noGrp="1"/>
          </p:cNvSpPr>
          <p:nvPr>
            <p:ph type="sldNum" sz="quarter" idx="11"/>
          </p:nvPr>
        </p:nvSpPr>
        <p:spPr>
          <a:xfrm>
            <a:off x="6457951" y="4862353"/>
            <a:ext cx="2254250" cy="273844"/>
          </a:xfrm>
        </p:spPr>
        <p:txBody>
          <a:bodyPr/>
          <a:lstStyle/>
          <a:p>
            <a:fld id="{AA9DB25A-57E1-2746-8894-CAE7A47D4B2A}" type="slidenum">
              <a:rPr lang="en-US" smtClean="0"/>
              <a:pPr/>
              <a:t>‹#›</a:t>
            </a:fld>
            <a:endParaRPr lang="en-US" dirty="0"/>
          </a:p>
        </p:txBody>
      </p:sp>
      <p:sp>
        <p:nvSpPr>
          <p:cNvPr id="6" name="Title Placeholder 1">
            <a:extLst>
              <a:ext uri="{FF2B5EF4-FFF2-40B4-BE49-F238E27FC236}">
                <a16:creationId xmlns:a16="http://schemas.microsoft.com/office/drawing/2014/main" id="{E0BACC37-4C37-5F2F-E232-436584549933}"/>
              </a:ext>
            </a:extLst>
          </p:cNvPr>
          <p:cNvSpPr>
            <a:spLocks noGrp="1"/>
          </p:cNvSpPr>
          <p:nvPr>
            <p:ph type="title" hasCustomPrompt="1"/>
          </p:nvPr>
        </p:nvSpPr>
        <p:spPr>
          <a:xfrm>
            <a:off x="431800" y="2074664"/>
            <a:ext cx="8278361" cy="798127"/>
          </a:xfrm>
          <a:prstGeom prst="rect">
            <a:avLst/>
          </a:prstGeom>
        </p:spPr>
        <p:txBody>
          <a:bodyPr vert="horz" lIns="0" tIns="0" rIns="0" bIns="0" rtlCol="0" anchor="t" anchorCtr="0">
            <a:normAutofit/>
          </a:bodyPr>
          <a:lstStyle>
            <a:lvl1pPr>
              <a:defRPr sz="3000">
                <a:solidFill>
                  <a:schemeClr val="bg1"/>
                </a:solidFill>
              </a:defRPr>
            </a:lvl1pPr>
          </a:lstStyle>
          <a:p>
            <a:r>
              <a:rPr lang="en-GB" dirty="0"/>
              <a:t>Section header</a:t>
            </a:r>
            <a:endParaRPr lang="en-US" dirty="0"/>
          </a:p>
        </p:txBody>
      </p:sp>
      <p:sp>
        <p:nvSpPr>
          <p:cNvPr id="7" name="Subtitle 5">
            <a:extLst>
              <a:ext uri="{FF2B5EF4-FFF2-40B4-BE49-F238E27FC236}">
                <a16:creationId xmlns:a16="http://schemas.microsoft.com/office/drawing/2014/main" id="{B1022EBE-5DE9-CE66-2FD5-23CB50893177}"/>
              </a:ext>
            </a:extLst>
          </p:cNvPr>
          <p:cNvSpPr>
            <a:spLocks noGrp="1"/>
          </p:cNvSpPr>
          <p:nvPr>
            <p:ph type="subTitle" idx="1" hasCustomPrompt="1"/>
          </p:nvPr>
        </p:nvSpPr>
        <p:spPr>
          <a:xfrm>
            <a:off x="431799" y="1327622"/>
            <a:ext cx="8280401" cy="434434"/>
          </a:xfrm>
          <a:prstGeom prst="rect">
            <a:avLst/>
          </a:prstGeom>
        </p:spPr>
        <p:txBody>
          <a:bodyPr lIns="0" tIns="0" rIns="0" bIns="0">
            <a:normAutofit/>
          </a:bodyPr>
          <a:lstStyle>
            <a:lvl1pPr marL="0" indent="0">
              <a:buNone/>
              <a:defRPr sz="2000">
                <a:solidFill>
                  <a:schemeClr val="bg1"/>
                </a:solidFill>
              </a:defRPr>
            </a:lvl1pPr>
          </a:lstStyle>
          <a:p>
            <a:r>
              <a:rPr lang="en-US" dirty="0"/>
              <a:t>Deck name</a:t>
            </a:r>
          </a:p>
        </p:txBody>
      </p:sp>
    </p:spTree>
    <p:extLst>
      <p:ext uri="{BB962C8B-B14F-4D97-AF65-F5344CB8AC3E}">
        <p14:creationId xmlns:p14="http://schemas.microsoft.com/office/powerpoint/2010/main" val="467415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7215-AAC3-0CF0-B4EC-279E3156EC81}"/>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D458D5D-E4D9-4254-A19B-B42031E3822D}"/>
              </a:ext>
            </a:extLst>
          </p:cNvPr>
          <p:cNvSpPr>
            <a:spLocks noGrp="1"/>
          </p:cNvSpPr>
          <p:nvPr>
            <p:ph type="dt" sz="half" idx="10"/>
          </p:nvPr>
        </p:nvSpPr>
        <p:spPr/>
        <p:txBody>
          <a:bodyPr/>
          <a:lstStyle/>
          <a:p>
            <a:r>
              <a:rPr lang="en-GB"/>
              <a:t>Confidential &amp; proprietary</a:t>
            </a:r>
            <a:endParaRPr lang="en-US" dirty="0"/>
          </a:p>
        </p:txBody>
      </p:sp>
      <p:sp>
        <p:nvSpPr>
          <p:cNvPr id="4" name="Slide Number Placeholder 3">
            <a:extLst>
              <a:ext uri="{FF2B5EF4-FFF2-40B4-BE49-F238E27FC236}">
                <a16:creationId xmlns:a16="http://schemas.microsoft.com/office/drawing/2014/main" id="{819D4587-52AB-EFA9-7DA3-6F52B6453BEB}"/>
              </a:ext>
            </a:extLst>
          </p:cNvPr>
          <p:cNvSpPr>
            <a:spLocks noGrp="1"/>
          </p:cNvSpPr>
          <p:nvPr>
            <p:ph type="sldNum" sz="quarter" idx="11"/>
          </p:nvPr>
        </p:nvSpPr>
        <p:spPr/>
        <p:txBody>
          <a:bodyPr/>
          <a:lstStyle/>
          <a:p>
            <a:fld id="{AA9DB25A-57E1-2746-8894-CAE7A47D4B2A}" type="slidenum">
              <a:rPr lang="en-US" smtClean="0"/>
              <a:pPr/>
              <a:t>‹#›</a:t>
            </a:fld>
            <a:endParaRPr lang="en-US" dirty="0"/>
          </a:p>
        </p:txBody>
      </p:sp>
    </p:spTree>
    <p:extLst>
      <p:ext uri="{BB962C8B-B14F-4D97-AF65-F5344CB8AC3E}">
        <p14:creationId xmlns:p14="http://schemas.microsoft.com/office/powerpoint/2010/main" val="30221244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7675" y="205978"/>
            <a:ext cx="6410326" cy="479822"/>
          </a:xfrm>
        </p:spPr>
        <p:txBody>
          <a:bodyPr>
            <a:normAutofit/>
          </a:bodyPr>
          <a:lstStyle>
            <a:lvl1pPr>
              <a:defRPr sz="1225" b="1">
                <a:solidFill>
                  <a:srgbClr val="8246AF"/>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447675" y="1104433"/>
            <a:ext cx="8239126" cy="3508772"/>
          </a:xfrm>
        </p:spPr>
        <p:txBody>
          <a:bodyPr/>
          <a:lstStyle>
            <a:lvl1pPr marL="0" indent="0">
              <a:spcBef>
                <a:spcPts val="408"/>
              </a:spcBef>
              <a:buFont typeface="Arial" panose="020B0604020202020204" pitchFamily="34" charset="0"/>
              <a:buNone/>
              <a:defRPr sz="1225" b="1">
                <a:solidFill>
                  <a:srgbClr val="8246AF"/>
                </a:solidFill>
                <a:latin typeface="Arial" panose="020B0604020202020204" pitchFamily="34" charset="0"/>
                <a:cs typeface="Arial" panose="020B0604020202020204" pitchFamily="34" charset="0"/>
              </a:defRPr>
            </a:lvl1pPr>
            <a:lvl2pPr marL="179468" indent="-179468">
              <a:spcBef>
                <a:spcPts val="408"/>
              </a:spcBef>
              <a:buFont typeface="Arial" panose="020B0604020202020204" pitchFamily="34" charset="0"/>
              <a:buChar char="•"/>
              <a:defRPr sz="1089">
                <a:solidFill>
                  <a:srgbClr val="8246AF"/>
                </a:solidFill>
                <a:latin typeface="Arial" panose="020B0604020202020204" pitchFamily="34" charset="0"/>
                <a:cs typeface="Arial" panose="020B0604020202020204" pitchFamily="34" charset="0"/>
              </a:defRPr>
            </a:lvl2pPr>
            <a:lvl3pPr marL="338243" indent="-179468">
              <a:spcBef>
                <a:spcPts val="408"/>
              </a:spcBef>
              <a:buFont typeface="Arial" panose="020B0604020202020204" pitchFamily="34" charset="0"/>
              <a:buChar char="•"/>
              <a:defRPr sz="953">
                <a:solidFill>
                  <a:srgbClr val="8246AF"/>
                </a:solidFill>
                <a:latin typeface="Arial" panose="020B0604020202020204" pitchFamily="34" charset="0"/>
                <a:cs typeface="Arial" panose="020B0604020202020204" pitchFamily="34" charset="0"/>
              </a:defRPr>
            </a:lvl3pPr>
            <a:lvl4pPr marL="490538" indent="-179468">
              <a:spcBef>
                <a:spcPts val="408"/>
              </a:spcBef>
              <a:buFont typeface="Arial" panose="020B0604020202020204" pitchFamily="34" charset="0"/>
              <a:buChar char="•"/>
              <a:defRPr sz="953">
                <a:solidFill>
                  <a:srgbClr val="8246AF"/>
                </a:solidFill>
                <a:latin typeface="Arial" panose="020B0604020202020204" pitchFamily="34" charset="0"/>
                <a:cs typeface="Arial" panose="020B0604020202020204" pitchFamily="34" charset="0"/>
              </a:defRPr>
            </a:lvl4pPr>
            <a:lvl5pPr marL="649313" indent="-179468">
              <a:spcBef>
                <a:spcPts val="408"/>
              </a:spcBef>
              <a:buFont typeface="Arial" panose="020B0604020202020204" pitchFamily="34" charset="0"/>
              <a:buChar char="•"/>
              <a:defRPr sz="816">
                <a:solidFill>
                  <a:srgbClr val="8246AF"/>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592E42FD-1A29-9A4C-A78F-34C6745B5B59}"/>
              </a:ext>
            </a:extLst>
          </p:cNvPr>
          <p:cNvSpPr/>
          <p:nvPr userDrawn="1"/>
        </p:nvSpPr>
        <p:spPr>
          <a:xfrm>
            <a:off x="0" y="-17627"/>
            <a:ext cx="9144000" cy="45719"/>
          </a:xfrm>
          <a:prstGeom prst="rect">
            <a:avLst/>
          </a:prstGeom>
          <a:solidFill>
            <a:srgbClr val="8246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25">
              <a:latin typeface="Arial" panose="020B0604020202020204" pitchFamily="34" charset="0"/>
              <a:cs typeface="Arial" panose="020B0604020202020204" pitchFamily="34" charset="0"/>
            </a:endParaRPr>
          </a:p>
        </p:txBody>
      </p:sp>
      <p:sp>
        <p:nvSpPr>
          <p:cNvPr id="7" name="Slide Number Placeholder 5">
            <a:extLst>
              <a:ext uri="{FF2B5EF4-FFF2-40B4-BE49-F238E27FC236}">
                <a16:creationId xmlns:a16="http://schemas.microsoft.com/office/drawing/2014/main" id="{C19F7D8C-C447-0649-A040-3D8F7EB6C966}"/>
              </a:ext>
            </a:extLst>
          </p:cNvPr>
          <p:cNvSpPr>
            <a:spLocks noGrp="1"/>
          </p:cNvSpPr>
          <p:nvPr>
            <p:ph type="sldNum" sz="quarter" idx="12"/>
          </p:nvPr>
        </p:nvSpPr>
        <p:spPr>
          <a:xfrm>
            <a:off x="6553200" y="4931724"/>
            <a:ext cx="2133600" cy="169049"/>
          </a:xfrm>
        </p:spPr>
        <p:txBody>
          <a:bodyPr/>
          <a:lstStyle>
            <a:lvl1pPr>
              <a:defRPr sz="612">
                <a:solidFill>
                  <a:schemeClr val="bg1">
                    <a:lumMod val="50000"/>
                  </a:schemeClr>
                </a:solidFill>
                <a:latin typeface="Arial" panose="020B0604020202020204" pitchFamily="34" charset="0"/>
                <a:cs typeface="Arial" panose="020B0604020202020204" pitchFamily="34" charset="0"/>
              </a:defRPr>
            </a:lvl1pPr>
          </a:lstStyle>
          <a:p>
            <a:fld id="{FF240F16-35E0-49D3-851D-B169E9643B23}" type="slidenum">
              <a:rPr lang="en-US" smtClean="0"/>
              <a:pPr/>
              <a:t>‹#›</a:t>
            </a:fld>
            <a:endParaRPr lang="en-US"/>
          </a:p>
        </p:txBody>
      </p:sp>
    </p:spTree>
    <p:extLst>
      <p:ext uri="{BB962C8B-B14F-4D97-AF65-F5344CB8AC3E}">
        <p14:creationId xmlns:p14="http://schemas.microsoft.com/office/powerpoint/2010/main" val="2196190262"/>
      </p:ext>
    </p:extLst>
  </p:cSld>
  <p:clrMapOvr>
    <a:masterClrMapping/>
  </p:clrMapOvr>
  <p:extLst>
    <p:ext uri="{DCECCB84-F9BA-43D5-87BE-67443E8EF086}">
      <p15:sldGuideLst xmlns:p15="http://schemas.microsoft.com/office/powerpoint/2012/main">
        <p15:guide id="1" orient="horz" pos="406">
          <p15:clr>
            <a:srgbClr val="FBAE40"/>
          </p15:clr>
        </p15:guide>
        <p15:guide id="2" pos="336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cxnSp>
        <p:nvCxnSpPr>
          <p:cNvPr id="7" name="Straight Connector 6"/>
          <p:cNvCxnSpPr/>
          <p:nvPr userDrawn="1"/>
        </p:nvCxnSpPr>
        <p:spPr>
          <a:xfrm>
            <a:off x="1447800" y="1581150"/>
            <a:ext cx="6248400" cy="0"/>
          </a:xfrm>
          <a:prstGeom prst="line">
            <a:avLst/>
          </a:prstGeom>
          <a:ln w="22225" cap="rnd">
            <a:solidFill>
              <a:srgbClr val="47D7AC">
                <a:alpha val="9882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1447800" y="3314700"/>
            <a:ext cx="6248400" cy="0"/>
          </a:xfrm>
          <a:prstGeom prst="line">
            <a:avLst/>
          </a:prstGeom>
          <a:ln w="22225" cap="rnd">
            <a:solidFill>
              <a:srgbClr val="47D7AC">
                <a:alpha val="98824"/>
              </a:srgbClr>
            </a:solidFill>
            <a:prstDash val="sysDot"/>
          </a:ln>
        </p:spPr>
        <p:style>
          <a:lnRef idx="1">
            <a:schemeClr val="accent1"/>
          </a:lnRef>
          <a:fillRef idx="0">
            <a:schemeClr val="accent1"/>
          </a:fillRef>
          <a:effectRef idx="0">
            <a:schemeClr val="accent1"/>
          </a:effectRef>
          <a:fontRef idx="minor">
            <a:schemeClr val="tx1"/>
          </a:fontRef>
        </p:style>
      </p:cxnSp>
      <p:sp>
        <p:nvSpPr>
          <p:cNvPr id="9" name="Content Placeholder 11"/>
          <p:cNvSpPr>
            <a:spLocks noGrp="1"/>
          </p:cNvSpPr>
          <p:nvPr>
            <p:ph sz="quarter" idx="10" hasCustomPrompt="1"/>
          </p:nvPr>
        </p:nvSpPr>
        <p:spPr>
          <a:xfrm>
            <a:off x="1447800" y="1771655"/>
            <a:ext cx="6248400" cy="277415"/>
          </a:xfrm>
        </p:spPr>
        <p:txBody>
          <a:bodyPr/>
          <a:lstStyle>
            <a:lvl1pPr algn="ctr">
              <a:defRPr b="0" baseline="0">
                <a:solidFill>
                  <a:srgbClr val="47D7AC"/>
                </a:solidFill>
                <a:latin typeface="Arial" panose="020B0604020202020204" pitchFamily="34" charset="0"/>
                <a:cs typeface="Arial" panose="020B0604020202020204" pitchFamily="34" charset="0"/>
              </a:defRPr>
            </a:lvl1pPr>
          </a:lstStyle>
          <a:p>
            <a:pPr lvl="0"/>
            <a:r>
              <a:rPr lang="en-US" dirty="0"/>
              <a:t>DECK NAME</a:t>
            </a:r>
            <a:endParaRPr lang="en-GB" dirty="0"/>
          </a:p>
        </p:txBody>
      </p:sp>
      <p:sp>
        <p:nvSpPr>
          <p:cNvPr id="10" name="Text Placeholder 14"/>
          <p:cNvSpPr>
            <a:spLocks noGrp="1"/>
          </p:cNvSpPr>
          <p:nvPr>
            <p:ph type="body" sz="quarter" idx="11" hasCustomPrompt="1"/>
          </p:nvPr>
        </p:nvSpPr>
        <p:spPr>
          <a:xfrm>
            <a:off x="1447800" y="2457450"/>
            <a:ext cx="6248400" cy="571500"/>
          </a:xfrm>
        </p:spPr>
        <p:txBody>
          <a:bodyPr>
            <a:normAutofit/>
          </a:bodyPr>
          <a:lstStyle>
            <a:lvl1pPr algn="ctr">
              <a:defRPr sz="2722">
                <a:solidFill>
                  <a:srgbClr val="47D7AC"/>
                </a:solidFill>
                <a:latin typeface="Arial" panose="020B0604020202020204" pitchFamily="34" charset="0"/>
                <a:cs typeface="Arial" panose="020B0604020202020204" pitchFamily="34" charset="0"/>
              </a:defRPr>
            </a:lvl1pPr>
          </a:lstStyle>
          <a:p>
            <a:pPr lvl="0"/>
            <a:r>
              <a:rPr lang="en-US" dirty="0"/>
              <a:t>Section header</a:t>
            </a:r>
            <a:endParaRPr lang="en-GB" dirty="0"/>
          </a:p>
        </p:txBody>
      </p:sp>
      <p:sp>
        <p:nvSpPr>
          <p:cNvPr id="11" name="Rectangle 10">
            <a:extLst>
              <a:ext uri="{FF2B5EF4-FFF2-40B4-BE49-F238E27FC236}">
                <a16:creationId xmlns:a16="http://schemas.microsoft.com/office/drawing/2014/main" id="{A9119357-B289-6149-A96A-B3F4A00B4503}"/>
              </a:ext>
            </a:extLst>
          </p:cNvPr>
          <p:cNvSpPr/>
          <p:nvPr userDrawn="1"/>
        </p:nvSpPr>
        <p:spPr>
          <a:xfrm>
            <a:off x="0" y="-17627"/>
            <a:ext cx="9144000" cy="45719"/>
          </a:xfrm>
          <a:prstGeom prst="rect">
            <a:avLst/>
          </a:prstGeom>
          <a:solidFill>
            <a:srgbClr val="47D7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25">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02156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BC0A9-22F1-4325-B11C-92478092B4A0}"/>
              </a:ext>
            </a:extLst>
          </p:cNvPr>
          <p:cNvSpPr>
            <a:spLocks noGrp="1"/>
          </p:cNvSpPr>
          <p:nvPr>
            <p:ph type="title"/>
          </p:nvPr>
        </p:nvSpPr>
        <p:spPr/>
        <p:txBody>
          <a:bodyPr/>
          <a:lstStyle>
            <a:lvl1pPr>
              <a:defRPr>
                <a:solidFill>
                  <a:srgbClr val="8246AF"/>
                </a:solidFill>
              </a:defRPr>
            </a:lvl1pPr>
          </a:lstStyle>
          <a:p>
            <a:r>
              <a:rPr lang="en-US" dirty="0"/>
              <a:t>Click to edit Master title style</a:t>
            </a:r>
            <a:endParaRPr lang="en-GB" dirty="0"/>
          </a:p>
        </p:txBody>
      </p:sp>
      <p:sp>
        <p:nvSpPr>
          <p:cNvPr id="3" name="Slide Number Placeholder 2">
            <a:extLst>
              <a:ext uri="{FF2B5EF4-FFF2-40B4-BE49-F238E27FC236}">
                <a16:creationId xmlns:a16="http://schemas.microsoft.com/office/drawing/2014/main" id="{2FD2DA7E-46F4-411E-A53D-F3C14CDEDD97}"/>
              </a:ext>
            </a:extLst>
          </p:cNvPr>
          <p:cNvSpPr>
            <a:spLocks noGrp="1"/>
          </p:cNvSpPr>
          <p:nvPr>
            <p:ph type="sldNum" sz="quarter" idx="10"/>
          </p:nvPr>
        </p:nvSpPr>
        <p:spPr/>
        <p:txBody>
          <a:bodyPr/>
          <a:lstStyle/>
          <a:p>
            <a:fld id="{FF240F16-35E0-49D3-851D-B169E9643B23}" type="slidenum">
              <a:rPr lang="en-US" smtClean="0"/>
              <a:pPr/>
              <a:t>‹#›</a:t>
            </a:fld>
            <a:endParaRPr lang="en-US"/>
          </a:p>
        </p:txBody>
      </p:sp>
    </p:spTree>
    <p:extLst>
      <p:ext uri="{BB962C8B-B14F-4D97-AF65-F5344CB8AC3E}">
        <p14:creationId xmlns:p14="http://schemas.microsoft.com/office/powerpoint/2010/main" val="3814319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2">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0F54CF0E-AA59-9304-F68F-092DEDF76F62}"/>
              </a:ext>
            </a:extLst>
          </p:cNvPr>
          <p:cNvSpPr>
            <a:spLocks noGrp="1"/>
          </p:cNvSpPr>
          <p:nvPr>
            <p:ph type="title"/>
          </p:nvPr>
        </p:nvSpPr>
        <p:spPr>
          <a:xfrm>
            <a:off x="431801" y="2074664"/>
            <a:ext cx="3301999" cy="798127"/>
          </a:xfrm>
          <a:prstGeom prst="rect">
            <a:avLst/>
          </a:prstGeom>
        </p:spPr>
        <p:txBody>
          <a:bodyPr vert="horz" lIns="0" tIns="0" rIns="0" bIns="0" rtlCol="0" anchor="t" anchorCtr="0">
            <a:normAutofit/>
          </a:bodyPr>
          <a:lstStyle>
            <a:lvl1pPr>
              <a:defRPr sz="3000">
                <a:solidFill>
                  <a:schemeClr val="tx2"/>
                </a:solidFill>
              </a:defRPr>
            </a:lvl1pPr>
          </a:lstStyle>
          <a:p>
            <a:r>
              <a:rPr lang="en-GB" dirty="0"/>
              <a:t>Click to edit Master title style</a:t>
            </a:r>
            <a:endParaRPr lang="en-US" dirty="0"/>
          </a:p>
        </p:txBody>
      </p:sp>
      <p:sp>
        <p:nvSpPr>
          <p:cNvPr id="15" name="Subtitle 5">
            <a:extLst>
              <a:ext uri="{FF2B5EF4-FFF2-40B4-BE49-F238E27FC236}">
                <a16:creationId xmlns:a16="http://schemas.microsoft.com/office/drawing/2014/main" id="{ABAFC37C-0DBF-E6B8-A1DC-E222FFD4D506}"/>
              </a:ext>
            </a:extLst>
          </p:cNvPr>
          <p:cNvSpPr>
            <a:spLocks noGrp="1"/>
          </p:cNvSpPr>
          <p:nvPr>
            <p:ph type="subTitle" idx="1"/>
          </p:nvPr>
        </p:nvSpPr>
        <p:spPr>
          <a:xfrm>
            <a:off x="446306" y="3366172"/>
            <a:ext cx="3301999" cy="1244129"/>
          </a:xfrm>
          <a:prstGeom prst="rect">
            <a:avLst/>
          </a:prstGeom>
        </p:spPr>
        <p:txBody>
          <a:bodyPr lIns="0" tIns="0" rIns="0" bIns="0">
            <a:normAutofit/>
          </a:bodyPr>
          <a:lstStyle>
            <a:lvl1pPr marL="0" indent="0">
              <a:buNone/>
              <a:defRPr sz="2000"/>
            </a:lvl1pPr>
          </a:lstStyle>
          <a:p>
            <a:endParaRPr lang="en-US" dirty="0"/>
          </a:p>
        </p:txBody>
      </p:sp>
      <p:pic>
        <p:nvPicPr>
          <p:cNvPr id="17" name="Picture 16">
            <a:extLst>
              <a:ext uri="{FF2B5EF4-FFF2-40B4-BE49-F238E27FC236}">
                <a16:creationId xmlns:a16="http://schemas.microsoft.com/office/drawing/2014/main" id="{FAE8CC09-9D85-4735-A798-8A3EF2DEF31C}"/>
              </a:ext>
            </a:extLst>
          </p:cNvPr>
          <p:cNvPicPr>
            <a:picLocks noChangeAspect="1"/>
          </p:cNvPicPr>
          <p:nvPr userDrawn="1"/>
        </p:nvPicPr>
        <p:blipFill rotWithShape="1">
          <a:blip r:embed="rId2"/>
          <a:srcRect l="3613" t="9125" r="38636" b="35883"/>
          <a:stretch/>
        </p:blipFill>
        <p:spPr>
          <a:xfrm>
            <a:off x="3950209" y="0"/>
            <a:ext cx="5193792" cy="5143500"/>
          </a:xfrm>
          <a:prstGeom prst="rect">
            <a:avLst/>
          </a:prstGeom>
        </p:spPr>
      </p:pic>
      <p:pic>
        <p:nvPicPr>
          <p:cNvPr id="18" name="Picture 17">
            <a:extLst>
              <a:ext uri="{FF2B5EF4-FFF2-40B4-BE49-F238E27FC236}">
                <a16:creationId xmlns:a16="http://schemas.microsoft.com/office/drawing/2014/main" id="{90418039-F054-9215-AED8-72192A7B6A3B}"/>
              </a:ext>
            </a:extLst>
          </p:cNvPr>
          <p:cNvPicPr>
            <a:picLocks noChangeAspect="1"/>
          </p:cNvPicPr>
          <p:nvPr userDrawn="1"/>
        </p:nvPicPr>
        <p:blipFill>
          <a:blip r:embed="rId3"/>
          <a:stretch>
            <a:fillRect/>
          </a:stretch>
        </p:blipFill>
        <p:spPr>
          <a:xfrm>
            <a:off x="431801" y="276037"/>
            <a:ext cx="2603831" cy="893612"/>
          </a:xfrm>
          <a:prstGeom prst="rect">
            <a:avLst/>
          </a:prstGeom>
        </p:spPr>
      </p:pic>
      <p:sp>
        <p:nvSpPr>
          <p:cNvPr id="2" name="Date Placeholder 1">
            <a:extLst>
              <a:ext uri="{FF2B5EF4-FFF2-40B4-BE49-F238E27FC236}">
                <a16:creationId xmlns:a16="http://schemas.microsoft.com/office/drawing/2014/main" id="{BC5B7887-6872-78AF-3EBA-525EEE99C259}"/>
              </a:ext>
            </a:extLst>
          </p:cNvPr>
          <p:cNvSpPr>
            <a:spLocks noGrp="1"/>
          </p:cNvSpPr>
          <p:nvPr>
            <p:ph type="dt" sz="half" idx="10"/>
          </p:nvPr>
        </p:nvSpPr>
        <p:spPr/>
        <p:txBody>
          <a:bodyPr/>
          <a:lstStyle/>
          <a:p>
            <a:r>
              <a:rPr lang="en-GB"/>
              <a:t>Confidential &amp; proprietary</a:t>
            </a:r>
            <a:endParaRPr lang="en-US" dirty="0"/>
          </a:p>
        </p:txBody>
      </p:sp>
    </p:spTree>
    <p:extLst>
      <p:ext uri="{BB962C8B-B14F-4D97-AF65-F5344CB8AC3E}">
        <p14:creationId xmlns:p14="http://schemas.microsoft.com/office/powerpoint/2010/main" val="3933361830"/>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ing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79057-B104-F655-5D57-E1BAF2ADAF2D}"/>
              </a:ext>
            </a:extLst>
          </p:cNvPr>
          <p:cNvSpPr>
            <a:spLocks noGrp="1"/>
          </p:cNvSpPr>
          <p:nvPr>
            <p:ph type="title"/>
          </p:nvPr>
        </p:nvSpPr>
        <p:spPr>
          <a:xfrm>
            <a:off x="431800" y="273844"/>
            <a:ext cx="6914136" cy="564988"/>
          </a:xfrm>
        </p:spPr>
        <p:txBody>
          <a:bodyPr/>
          <a:lstStyle>
            <a:lvl1pPr>
              <a:defRPr sz="2000"/>
            </a:lvl1pPr>
          </a:lstStyle>
          <a:p>
            <a:r>
              <a:rPr lang="en-GB" dirty="0"/>
              <a:t>Click to edit Master title style</a:t>
            </a:r>
            <a:endParaRPr lang="en-US" dirty="0"/>
          </a:p>
        </p:txBody>
      </p:sp>
      <p:sp>
        <p:nvSpPr>
          <p:cNvPr id="3" name="Date Placeholder 2">
            <a:extLst>
              <a:ext uri="{FF2B5EF4-FFF2-40B4-BE49-F238E27FC236}">
                <a16:creationId xmlns:a16="http://schemas.microsoft.com/office/drawing/2014/main" id="{0C8DFF50-0466-CDFF-6608-019A6DD073A3}"/>
              </a:ext>
            </a:extLst>
          </p:cNvPr>
          <p:cNvSpPr>
            <a:spLocks noGrp="1"/>
          </p:cNvSpPr>
          <p:nvPr>
            <p:ph type="dt" sz="half" idx="10"/>
          </p:nvPr>
        </p:nvSpPr>
        <p:spPr/>
        <p:txBody>
          <a:bodyPr/>
          <a:lstStyle/>
          <a:p>
            <a:r>
              <a:rPr lang="en-GB"/>
              <a:t>Confidential &amp; proprietary</a:t>
            </a:r>
            <a:endParaRPr lang="en-US" dirty="0"/>
          </a:p>
        </p:txBody>
      </p:sp>
      <p:sp>
        <p:nvSpPr>
          <p:cNvPr id="4" name="Slide Number Placeholder 3">
            <a:extLst>
              <a:ext uri="{FF2B5EF4-FFF2-40B4-BE49-F238E27FC236}">
                <a16:creationId xmlns:a16="http://schemas.microsoft.com/office/drawing/2014/main" id="{43C537C9-9563-212F-C8B6-C9F88E3B421E}"/>
              </a:ext>
            </a:extLst>
          </p:cNvPr>
          <p:cNvSpPr>
            <a:spLocks noGrp="1"/>
          </p:cNvSpPr>
          <p:nvPr>
            <p:ph type="sldNum" sz="quarter" idx="11"/>
          </p:nvPr>
        </p:nvSpPr>
        <p:spPr/>
        <p:txBody>
          <a:bodyPr/>
          <a:lstStyle/>
          <a:p>
            <a:fld id="{AA9DB25A-57E1-2746-8894-CAE7A47D4B2A}" type="slidenum">
              <a:rPr lang="en-US" smtClean="0"/>
              <a:pPr/>
              <a:t>‹#›</a:t>
            </a:fld>
            <a:endParaRPr lang="en-US" dirty="0"/>
          </a:p>
        </p:txBody>
      </p:sp>
      <p:sp>
        <p:nvSpPr>
          <p:cNvPr id="7" name="Text Placeholder 2">
            <a:extLst>
              <a:ext uri="{FF2B5EF4-FFF2-40B4-BE49-F238E27FC236}">
                <a16:creationId xmlns:a16="http://schemas.microsoft.com/office/drawing/2014/main" id="{39EA3B09-B24C-F769-AB35-02AB87F6040C}"/>
              </a:ext>
            </a:extLst>
          </p:cNvPr>
          <p:cNvSpPr>
            <a:spLocks noGrp="1"/>
          </p:cNvSpPr>
          <p:nvPr>
            <p:ph idx="1"/>
          </p:nvPr>
        </p:nvSpPr>
        <p:spPr>
          <a:xfrm>
            <a:off x="431801" y="1014292"/>
            <a:ext cx="8280399" cy="3618431"/>
          </a:xfrm>
          <a:prstGeom prst="rect">
            <a:avLst/>
          </a:prstGeom>
        </p:spPr>
        <p:txBody>
          <a:bodyPr vert="horz" lIns="0" tIns="0" rIns="0" bIns="0" rtlCol="0">
            <a:noAutofit/>
          </a:bodyPr>
          <a:lstStyle>
            <a:lvl2pPr>
              <a:buClr>
                <a:schemeClr val="tx2"/>
              </a:buClr>
              <a:defRPr/>
            </a:lvl2pPr>
            <a:lvl3pPr>
              <a:buClr>
                <a:schemeClr val="tx2"/>
              </a:buClr>
              <a:defRPr/>
            </a:lvl3pPr>
            <a:lvl4pPr>
              <a:buClr>
                <a:schemeClr val="tx2"/>
              </a:buClr>
              <a:defRPr/>
            </a:lvl4pPr>
            <a:lvl5pPr>
              <a:buClr>
                <a:schemeClr val="tx2"/>
              </a:buCl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Rounded Rectangle 4">
            <a:extLst>
              <a:ext uri="{FF2B5EF4-FFF2-40B4-BE49-F238E27FC236}">
                <a16:creationId xmlns:a16="http://schemas.microsoft.com/office/drawing/2014/main" id="{0E022C2F-3E85-C792-6C74-50A176EB4161}"/>
              </a:ext>
            </a:extLst>
          </p:cNvPr>
          <p:cNvSpPr/>
          <p:nvPr userDrawn="1"/>
        </p:nvSpPr>
        <p:spPr>
          <a:xfrm>
            <a:off x="431800" y="870181"/>
            <a:ext cx="8280400" cy="36000"/>
          </a:xfrm>
          <a:prstGeom prst="roundRect">
            <a:avLst>
              <a:gd name="adj" fmla="val 6076"/>
            </a:avLst>
          </a:prstGeom>
          <a:gradFill>
            <a:gsLst>
              <a:gs pos="39000">
                <a:srgbClr val="3260C2"/>
              </a:gs>
              <a:gs pos="20000">
                <a:schemeClr val="accent1"/>
              </a:gs>
              <a:gs pos="90000">
                <a:schemeClr val="tx2"/>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Tree>
    <p:extLst>
      <p:ext uri="{BB962C8B-B14F-4D97-AF65-F5344CB8AC3E}">
        <p14:creationId xmlns:p14="http://schemas.microsoft.com/office/powerpoint/2010/main" val="4003686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ing a content with backgroun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10668C99-92BE-1B6C-6EB4-C04E935027EB}"/>
              </a:ext>
            </a:extLst>
          </p:cNvPr>
          <p:cNvSpPr/>
          <p:nvPr userDrawn="1"/>
        </p:nvSpPr>
        <p:spPr>
          <a:xfrm>
            <a:off x="213140" y="870181"/>
            <a:ext cx="8717720" cy="3906651"/>
          </a:xfrm>
          <a:prstGeom prst="roundRect">
            <a:avLst>
              <a:gd name="adj" fmla="val 6076"/>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 name="Date Placeholder 2">
            <a:extLst>
              <a:ext uri="{FF2B5EF4-FFF2-40B4-BE49-F238E27FC236}">
                <a16:creationId xmlns:a16="http://schemas.microsoft.com/office/drawing/2014/main" id="{0C8DFF50-0466-CDFF-6608-019A6DD073A3}"/>
              </a:ext>
            </a:extLst>
          </p:cNvPr>
          <p:cNvSpPr>
            <a:spLocks noGrp="1"/>
          </p:cNvSpPr>
          <p:nvPr>
            <p:ph type="dt" sz="half" idx="10"/>
          </p:nvPr>
        </p:nvSpPr>
        <p:spPr/>
        <p:txBody>
          <a:bodyPr/>
          <a:lstStyle/>
          <a:p>
            <a:r>
              <a:rPr lang="en-GB"/>
              <a:t>Confidential &amp; proprietary</a:t>
            </a:r>
            <a:endParaRPr lang="en-US" dirty="0"/>
          </a:p>
        </p:txBody>
      </p:sp>
      <p:sp>
        <p:nvSpPr>
          <p:cNvPr id="4" name="Slide Number Placeholder 3">
            <a:extLst>
              <a:ext uri="{FF2B5EF4-FFF2-40B4-BE49-F238E27FC236}">
                <a16:creationId xmlns:a16="http://schemas.microsoft.com/office/drawing/2014/main" id="{43C537C9-9563-212F-C8B6-C9F88E3B421E}"/>
              </a:ext>
            </a:extLst>
          </p:cNvPr>
          <p:cNvSpPr>
            <a:spLocks noGrp="1"/>
          </p:cNvSpPr>
          <p:nvPr>
            <p:ph type="sldNum" sz="quarter" idx="11"/>
          </p:nvPr>
        </p:nvSpPr>
        <p:spPr>
          <a:xfrm>
            <a:off x="6457951" y="4862353"/>
            <a:ext cx="2254250" cy="273844"/>
          </a:xfrm>
        </p:spPr>
        <p:txBody>
          <a:bodyPr/>
          <a:lstStyle/>
          <a:p>
            <a:fld id="{AA9DB25A-57E1-2746-8894-CAE7A47D4B2A}" type="slidenum">
              <a:rPr lang="en-US" smtClean="0"/>
              <a:pPr/>
              <a:t>‹#›</a:t>
            </a:fld>
            <a:endParaRPr lang="en-US" dirty="0"/>
          </a:p>
        </p:txBody>
      </p:sp>
      <p:sp>
        <p:nvSpPr>
          <p:cNvPr id="8" name="Title Placeholder 1">
            <a:extLst>
              <a:ext uri="{FF2B5EF4-FFF2-40B4-BE49-F238E27FC236}">
                <a16:creationId xmlns:a16="http://schemas.microsoft.com/office/drawing/2014/main" id="{950221BB-2370-A501-40AF-998309AC1CFD}"/>
              </a:ext>
            </a:extLst>
          </p:cNvPr>
          <p:cNvSpPr>
            <a:spLocks noGrp="1"/>
          </p:cNvSpPr>
          <p:nvPr>
            <p:ph type="title"/>
          </p:nvPr>
        </p:nvSpPr>
        <p:spPr>
          <a:xfrm>
            <a:off x="431800" y="273844"/>
            <a:ext cx="6914136" cy="564988"/>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9" name="Text Placeholder 2">
            <a:extLst>
              <a:ext uri="{FF2B5EF4-FFF2-40B4-BE49-F238E27FC236}">
                <a16:creationId xmlns:a16="http://schemas.microsoft.com/office/drawing/2014/main" id="{4C3F9FA2-9F8D-2AB8-F6B3-2270B978B3F8}"/>
              </a:ext>
            </a:extLst>
          </p:cNvPr>
          <p:cNvSpPr>
            <a:spLocks noGrp="1"/>
          </p:cNvSpPr>
          <p:nvPr>
            <p:ph idx="1"/>
          </p:nvPr>
        </p:nvSpPr>
        <p:spPr>
          <a:xfrm>
            <a:off x="431801" y="1014292"/>
            <a:ext cx="8280400" cy="3618431"/>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458409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gradient">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5983552C-8821-6DE4-EBEA-BCC37D9763F6}"/>
              </a:ext>
            </a:extLst>
          </p:cNvPr>
          <p:cNvSpPr/>
          <p:nvPr userDrawn="1"/>
        </p:nvSpPr>
        <p:spPr>
          <a:xfrm>
            <a:off x="213140" y="870182"/>
            <a:ext cx="8717720" cy="3906650"/>
          </a:xfrm>
          <a:prstGeom prst="roundRect">
            <a:avLst>
              <a:gd name="adj" fmla="val 6076"/>
            </a:avLst>
          </a:prstGeom>
          <a:gradFill>
            <a:gsLst>
              <a:gs pos="39000">
                <a:srgbClr val="3260C2"/>
              </a:gs>
              <a:gs pos="20000">
                <a:schemeClr val="accent1"/>
              </a:gs>
              <a:gs pos="90000">
                <a:schemeClr val="tx2"/>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 name="Date Placeholder 2">
            <a:extLst>
              <a:ext uri="{FF2B5EF4-FFF2-40B4-BE49-F238E27FC236}">
                <a16:creationId xmlns:a16="http://schemas.microsoft.com/office/drawing/2014/main" id="{0C8DFF50-0466-CDFF-6608-019A6DD073A3}"/>
              </a:ext>
            </a:extLst>
          </p:cNvPr>
          <p:cNvSpPr>
            <a:spLocks noGrp="1"/>
          </p:cNvSpPr>
          <p:nvPr>
            <p:ph type="dt" sz="half" idx="10"/>
          </p:nvPr>
        </p:nvSpPr>
        <p:spPr/>
        <p:txBody>
          <a:bodyPr/>
          <a:lstStyle/>
          <a:p>
            <a:r>
              <a:rPr lang="en-GB"/>
              <a:t>Confidential &amp; proprietary</a:t>
            </a:r>
            <a:endParaRPr lang="en-US" dirty="0"/>
          </a:p>
        </p:txBody>
      </p:sp>
      <p:sp>
        <p:nvSpPr>
          <p:cNvPr id="4" name="Slide Number Placeholder 3">
            <a:extLst>
              <a:ext uri="{FF2B5EF4-FFF2-40B4-BE49-F238E27FC236}">
                <a16:creationId xmlns:a16="http://schemas.microsoft.com/office/drawing/2014/main" id="{43C537C9-9563-212F-C8B6-C9F88E3B421E}"/>
              </a:ext>
            </a:extLst>
          </p:cNvPr>
          <p:cNvSpPr>
            <a:spLocks noGrp="1"/>
          </p:cNvSpPr>
          <p:nvPr>
            <p:ph type="sldNum" sz="quarter" idx="11"/>
          </p:nvPr>
        </p:nvSpPr>
        <p:spPr>
          <a:xfrm>
            <a:off x="6457951" y="4862353"/>
            <a:ext cx="2254250" cy="273844"/>
          </a:xfrm>
        </p:spPr>
        <p:txBody>
          <a:bodyPr/>
          <a:lstStyle/>
          <a:p>
            <a:fld id="{AA9DB25A-57E1-2746-8894-CAE7A47D4B2A}" type="slidenum">
              <a:rPr lang="en-US" smtClean="0"/>
              <a:pPr/>
              <a:t>‹#›</a:t>
            </a:fld>
            <a:endParaRPr lang="en-US" dirty="0"/>
          </a:p>
        </p:txBody>
      </p:sp>
      <p:sp>
        <p:nvSpPr>
          <p:cNvPr id="6" name="Title Placeholder 1">
            <a:extLst>
              <a:ext uri="{FF2B5EF4-FFF2-40B4-BE49-F238E27FC236}">
                <a16:creationId xmlns:a16="http://schemas.microsoft.com/office/drawing/2014/main" id="{E0BACC37-4C37-5F2F-E232-436584549933}"/>
              </a:ext>
            </a:extLst>
          </p:cNvPr>
          <p:cNvSpPr>
            <a:spLocks noGrp="1"/>
          </p:cNvSpPr>
          <p:nvPr>
            <p:ph type="title" hasCustomPrompt="1"/>
          </p:nvPr>
        </p:nvSpPr>
        <p:spPr>
          <a:xfrm>
            <a:off x="431800" y="2074664"/>
            <a:ext cx="8278361" cy="798127"/>
          </a:xfrm>
          <a:prstGeom prst="rect">
            <a:avLst/>
          </a:prstGeom>
        </p:spPr>
        <p:txBody>
          <a:bodyPr vert="horz" lIns="0" tIns="0" rIns="0" bIns="0" rtlCol="0" anchor="t" anchorCtr="0">
            <a:normAutofit/>
          </a:bodyPr>
          <a:lstStyle>
            <a:lvl1pPr>
              <a:defRPr sz="3000">
                <a:solidFill>
                  <a:schemeClr val="bg1"/>
                </a:solidFill>
              </a:defRPr>
            </a:lvl1pPr>
          </a:lstStyle>
          <a:p>
            <a:r>
              <a:rPr lang="en-GB" dirty="0"/>
              <a:t>Section header</a:t>
            </a:r>
            <a:endParaRPr lang="en-US" dirty="0"/>
          </a:p>
        </p:txBody>
      </p:sp>
      <p:sp>
        <p:nvSpPr>
          <p:cNvPr id="7" name="Subtitle 5">
            <a:extLst>
              <a:ext uri="{FF2B5EF4-FFF2-40B4-BE49-F238E27FC236}">
                <a16:creationId xmlns:a16="http://schemas.microsoft.com/office/drawing/2014/main" id="{B1022EBE-5DE9-CE66-2FD5-23CB50893177}"/>
              </a:ext>
            </a:extLst>
          </p:cNvPr>
          <p:cNvSpPr>
            <a:spLocks noGrp="1"/>
          </p:cNvSpPr>
          <p:nvPr>
            <p:ph type="subTitle" idx="1" hasCustomPrompt="1"/>
          </p:nvPr>
        </p:nvSpPr>
        <p:spPr>
          <a:xfrm>
            <a:off x="431799" y="1327622"/>
            <a:ext cx="8280401" cy="434434"/>
          </a:xfrm>
          <a:prstGeom prst="rect">
            <a:avLst/>
          </a:prstGeom>
        </p:spPr>
        <p:txBody>
          <a:bodyPr lIns="0" tIns="0" rIns="0" bIns="0">
            <a:normAutofit/>
          </a:bodyPr>
          <a:lstStyle>
            <a:lvl1pPr marL="0" indent="0">
              <a:buNone/>
              <a:defRPr sz="2000">
                <a:solidFill>
                  <a:schemeClr val="bg1"/>
                </a:solidFill>
              </a:defRPr>
            </a:lvl1pPr>
          </a:lstStyle>
          <a:p>
            <a:r>
              <a:rPr lang="en-US" dirty="0"/>
              <a:t>Deck name</a:t>
            </a:r>
          </a:p>
        </p:txBody>
      </p:sp>
    </p:spTree>
    <p:extLst>
      <p:ext uri="{BB962C8B-B14F-4D97-AF65-F5344CB8AC3E}">
        <p14:creationId xmlns:p14="http://schemas.microsoft.com/office/powerpoint/2010/main" val="983237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slide OH purple">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5983552C-8821-6DE4-EBEA-BCC37D9763F6}"/>
              </a:ext>
            </a:extLst>
          </p:cNvPr>
          <p:cNvSpPr/>
          <p:nvPr userDrawn="1"/>
        </p:nvSpPr>
        <p:spPr>
          <a:xfrm>
            <a:off x="213140" y="870182"/>
            <a:ext cx="8717720" cy="3906650"/>
          </a:xfrm>
          <a:prstGeom prst="roundRect">
            <a:avLst>
              <a:gd name="adj" fmla="val 6076"/>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 name="Date Placeholder 2">
            <a:extLst>
              <a:ext uri="{FF2B5EF4-FFF2-40B4-BE49-F238E27FC236}">
                <a16:creationId xmlns:a16="http://schemas.microsoft.com/office/drawing/2014/main" id="{0C8DFF50-0466-CDFF-6608-019A6DD073A3}"/>
              </a:ext>
            </a:extLst>
          </p:cNvPr>
          <p:cNvSpPr>
            <a:spLocks noGrp="1"/>
          </p:cNvSpPr>
          <p:nvPr>
            <p:ph type="dt" sz="half" idx="10"/>
          </p:nvPr>
        </p:nvSpPr>
        <p:spPr/>
        <p:txBody>
          <a:bodyPr/>
          <a:lstStyle/>
          <a:p>
            <a:r>
              <a:rPr lang="en-GB"/>
              <a:t>Confidential &amp; proprietary</a:t>
            </a:r>
            <a:endParaRPr lang="en-US" dirty="0"/>
          </a:p>
        </p:txBody>
      </p:sp>
      <p:sp>
        <p:nvSpPr>
          <p:cNvPr id="4" name="Slide Number Placeholder 3">
            <a:extLst>
              <a:ext uri="{FF2B5EF4-FFF2-40B4-BE49-F238E27FC236}">
                <a16:creationId xmlns:a16="http://schemas.microsoft.com/office/drawing/2014/main" id="{43C537C9-9563-212F-C8B6-C9F88E3B421E}"/>
              </a:ext>
            </a:extLst>
          </p:cNvPr>
          <p:cNvSpPr>
            <a:spLocks noGrp="1"/>
          </p:cNvSpPr>
          <p:nvPr>
            <p:ph type="sldNum" sz="quarter" idx="11"/>
          </p:nvPr>
        </p:nvSpPr>
        <p:spPr>
          <a:xfrm>
            <a:off x="6457951" y="4862353"/>
            <a:ext cx="2254250" cy="273844"/>
          </a:xfrm>
        </p:spPr>
        <p:txBody>
          <a:bodyPr/>
          <a:lstStyle/>
          <a:p>
            <a:fld id="{AA9DB25A-57E1-2746-8894-CAE7A47D4B2A}" type="slidenum">
              <a:rPr lang="en-US" smtClean="0"/>
              <a:pPr/>
              <a:t>‹#›</a:t>
            </a:fld>
            <a:endParaRPr lang="en-US" dirty="0"/>
          </a:p>
        </p:txBody>
      </p:sp>
      <p:sp>
        <p:nvSpPr>
          <p:cNvPr id="6" name="Title Placeholder 1">
            <a:extLst>
              <a:ext uri="{FF2B5EF4-FFF2-40B4-BE49-F238E27FC236}">
                <a16:creationId xmlns:a16="http://schemas.microsoft.com/office/drawing/2014/main" id="{E0BACC37-4C37-5F2F-E232-436584549933}"/>
              </a:ext>
            </a:extLst>
          </p:cNvPr>
          <p:cNvSpPr>
            <a:spLocks noGrp="1"/>
          </p:cNvSpPr>
          <p:nvPr>
            <p:ph type="title" hasCustomPrompt="1"/>
          </p:nvPr>
        </p:nvSpPr>
        <p:spPr>
          <a:xfrm>
            <a:off x="431800" y="2074664"/>
            <a:ext cx="8278361" cy="798127"/>
          </a:xfrm>
          <a:prstGeom prst="rect">
            <a:avLst/>
          </a:prstGeom>
        </p:spPr>
        <p:txBody>
          <a:bodyPr vert="horz" lIns="0" tIns="0" rIns="0" bIns="0" rtlCol="0" anchor="t" anchorCtr="0">
            <a:normAutofit/>
          </a:bodyPr>
          <a:lstStyle>
            <a:lvl1pPr>
              <a:defRPr sz="3000">
                <a:solidFill>
                  <a:schemeClr val="bg1"/>
                </a:solidFill>
              </a:defRPr>
            </a:lvl1pPr>
          </a:lstStyle>
          <a:p>
            <a:r>
              <a:rPr lang="en-GB" dirty="0"/>
              <a:t>Section header</a:t>
            </a:r>
            <a:endParaRPr lang="en-US" dirty="0"/>
          </a:p>
        </p:txBody>
      </p:sp>
      <p:sp>
        <p:nvSpPr>
          <p:cNvPr id="7" name="Subtitle 5">
            <a:extLst>
              <a:ext uri="{FF2B5EF4-FFF2-40B4-BE49-F238E27FC236}">
                <a16:creationId xmlns:a16="http://schemas.microsoft.com/office/drawing/2014/main" id="{B1022EBE-5DE9-CE66-2FD5-23CB50893177}"/>
              </a:ext>
            </a:extLst>
          </p:cNvPr>
          <p:cNvSpPr>
            <a:spLocks noGrp="1"/>
          </p:cNvSpPr>
          <p:nvPr>
            <p:ph type="subTitle" idx="1" hasCustomPrompt="1"/>
          </p:nvPr>
        </p:nvSpPr>
        <p:spPr>
          <a:xfrm>
            <a:off x="431799" y="1327622"/>
            <a:ext cx="8280401" cy="434434"/>
          </a:xfrm>
          <a:prstGeom prst="rect">
            <a:avLst/>
          </a:prstGeom>
        </p:spPr>
        <p:txBody>
          <a:bodyPr lIns="0" tIns="0" rIns="0" bIns="0">
            <a:normAutofit/>
          </a:bodyPr>
          <a:lstStyle>
            <a:lvl1pPr marL="0" indent="0">
              <a:buNone/>
              <a:defRPr sz="2000">
                <a:solidFill>
                  <a:schemeClr val="bg1"/>
                </a:solidFill>
              </a:defRPr>
            </a:lvl1pPr>
          </a:lstStyle>
          <a:p>
            <a:r>
              <a:rPr lang="en-US" dirty="0"/>
              <a:t>Deck name</a:t>
            </a:r>
          </a:p>
        </p:txBody>
      </p:sp>
    </p:spTree>
    <p:extLst>
      <p:ext uri="{BB962C8B-B14F-4D97-AF65-F5344CB8AC3E}">
        <p14:creationId xmlns:p14="http://schemas.microsoft.com/office/powerpoint/2010/main" val="2055242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slide OH mid purple">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5983552C-8821-6DE4-EBEA-BCC37D9763F6}"/>
              </a:ext>
            </a:extLst>
          </p:cNvPr>
          <p:cNvSpPr/>
          <p:nvPr userDrawn="1"/>
        </p:nvSpPr>
        <p:spPr>
          <a:xfrm>
            <a:off x="213140" y="870182"/>
            <a:ext cx="8717720" cy="3906650"/>
          </a:xfrm>
          <a:prstGeom prst="roundRect">
            <a:avLst>
              <a:gd name="adj" fmla="val 607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 name="Date Placeholder 2">
            <a:extLst>
              <a:ext uri="{FF2B5EF4-FFF2-40B4-BE49-F238E27FC236}">
                <a16:creationId xmlns:a16="http://schemas.microsoft.com/office/drawing/2014/main" id="{0C8DFF50-0466-CDFF-6608-019A6DD073A3}"/>
              </a:ext>
            </a:extLst>
          </p:cNvPr>
          <p:cNvSpPr>
            <a:spLocks noGrp="1"/>
          </p:cNvSpPr>
          <p:nvPr>
            <p:ph type="dt" sz="half" idx="10"/>
          </p:nvPr>
        </p:nvSpPr>
        <p:spPr/>
        <p:txBody>
          <a:bodyPr/>
          <a:lstStyle/>
          <a:p>
            <a:r>
              <a:rPr lang="en-GB"/>
              <a:t>Confidential &amp; proprietary</a:t>
            </a:r>
            <a:endParaRPr lang="en-US" dirty="0"/>
          </a:p>
        </p:txBody>
      </p:sp>
      <p:sp>
        <p:nvSpPr>
          <p:cNvPr id="4" name="Slide Number Placeholder 3">
            <a:extLst>
              <a:ext uri="{FF2B5EF4-FFF2-40B4-BE49-F238E27FC236}">
                <a16:creationId xmlns:a16="http://schemas.microsoft.com/office/drawing/2014/main" id="{43C537C9-9563-212F-C8B6-C9F88E3B421E}"/>
              </a:ext>
            </a:extLst>
          </p:cNvPr>
          <p:cNvSpPr>
            <a:spLocks noGrp="1"/>
          </p:cNvSpPr>
          <p:nvPr>
            <p:ph type="sldNum" sz="quarter" idx="11"/>
          </p:nvPr>
        </p:nvSpPr>
        <p:spPr>
          <a:xfrm>
            <a:off x="6457951" y="4862353"/>
            <a:ext cx="2254250" cy="273844"/>
          </a:xfrm>
        </p:spPr>
        <p:txBody>
          <a:bodyPr/>
          <a:lstStyle/>
          <a:p>
            <a:fld id="{AA9DB25A-57E1-2746-8894-CAE7A47D4B2A}" type="slidenum">
              <a:rPr lang="en-US" smtClean="0"/>
              <a:pPr/>
              <a:t>‹#›</a:t>
            </a:fld>
            <a:endParaRPr lang="en-US" dirty="0"/>
          </a:p>
        </p:txBody>
      </p:sp>
      <p:sp>
        <p:nvSpPr>
          <p:cNvPr id="6" name="Title Placeholder 1">
            <a:extLst>
              <a:ext uri="{FF2B5EF4-FFF2-40B4-BE49-F238E27FC236}">
                <a16:creationId xmlns:a16="http://schemas.microsoft.com/office/drawing/2014/main" id="{E0BACC37-4C37-5F2F-E232-436584549933}"/>
              </a:ext>
            </a:extLst>
          </p:cNvPr>
          <p:cNvSpPr>
            <a:spLocks noGrp="1"/>
          </p:cNvSpPr>
          <p:nvPr>
            <p:ph type="title" hasCustomPrompt="1"/>
          </p:nvPr>
        </p:nvSpPr>
        <p:spPr>
          <a:xfrm>
            <a:off x="431800" y="2074664"/>
            <a:ext cx="8278361" cy="798127"/>
          </a:xfrm>
          <a:prstGeom prst="rect">
            <a:avLst/>
          </a:prstGeom>
        </p:spPr>
        <p:txBody>
          <a:bodyPr vert="horz" lIns="0" tIns="0" rIns="0" bIns="0" rtlCol="0" anchor="t" anchorCtr="0">
            <a:normAutofit/>
          </a:bodyPr>
          <a:lstStyle>
            <a:lvl1pPr>
              <a:defRPr sz="3000">
                <a:solidFill>
                  <a:schemeClr val="bg1"/>
                </a:solidFill>
              </a:defRPr>
            </a:lvl1pPr>
          </a:lstStyle>
          <a:p>
            <a:r>
              <a:rPr lang="en-GB" dirty="0"/>
              <a:t>Section header</a:t>
            </a:r>
            <a:endParaRPr lang="en-US" dirty="0"/>
          </a:p>
        </p:txBody>
      </p:sp>
      <p:sp>
        <p:nvSpPr>
          <p:cNvPr id="7" name="Subtitle 5">
            <a:extLst>
              <a:ext uri="{FF2B5EF4-FFF2-40B4-BE49-F238E27FC236}">
                <a16:creationId xmlns:a16="http://schemas.microsoft.com/office/drawing/2014/main" id="{B1022EBE-5DE9-CE66-2FD5-23CB50893177}"/>
              </a:ext>
            </a:extLst>
          </p:cNvPr>
          <p:cNvSpPr>
            <a:spLocks noGrp="1"/>
          </p:cNvSpPr>
          <p:nvPr>
            <p:ph type="subTitle" idx="1" hasCustomPrompt="1"/>
          </p:nvPr>
        </p:nvSpPr>
        <p:spPr>
          <a:xfrm>
            <a:off x="431799" y="1327622"/>
            <a:ext cx="8280401" cy="434434"/>
          </a:xfrm>
          <a:prstGeom prst="rect">
            <a:avLst/>
          </a:prstGeom>
        </p:spPr>
        <p:txBody>
          <a:bodyPr lIns="0" tIns="0" rIns="0" bIns="0">
            <a:normAutofit/>
          </a:bodyPr>
          <a:lstStyle>
            <a:lvl1pPr marL="0" indent="0">
              <a:buNone/>
              <a:defRPr sz="2000">
                <a:solidFill>
                  <a:schemeClr val="bg1"/>
                </a:solidFill>
              </a:defRPr>
            </a:lvl1pPr>
          </a:lstStyle>
          <a:p>
            <a:r>
              <a:rPr lang="en-US" dirty="0"/>
              <a:t>Deck name</a:t>
            </a:r>
          </a:p>
        </p:txBody>
      </p:sp>
    </p:spTree>
    <p:extLst>
      <p:ext uri="{BB962C8B-B14F-4D97-AF65-F5344CB8AC3E}">
        <p14:creationId xmlns:p14="http://schemas.microsoft.com/office/powerpoint/2010/main" val="1499930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slide NHS dark blue">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5983552C-8821-6DE4-EBEA-BCC37D9763F6}"/>
              </a:ext>
            </a:extLst>
          </p:cNvPr>
          <p:cNvSpPr/>
          <p:nvPr userDrawn="1"/>
        </p:nvSpPr>
        <p:spPr>
          <a:xfrm>
            <a:off x="213140" y="870182"/>
            <a:ext cx="8717720" cy="3906650"/>
          </a:xfrm>
          <a:prstGeom prst="roundRect">
            <a:avLst>
              <a:gd name="adj" fmla="val 607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 name="Date Placeholder 2">
            <a:extLst>
              <a:ext uri="{FF2B5EF4-FFF2-40B4-BE49-F238E27FC236}">
                <a16:creationId xmlns:a16="http://schemas.microsoft.com/office/drawing/2014/main" id="{0C8DFF50-0466-CDFF-6608-019A6DD073A3}"/>
              </a:ext>
            </a:extLst>
          </p:cNvPr>
          <p:cNvSpPr>
            <a:spLocks noGrp="1"/>
          </p:cNvSpPr>
          <p:nvPr>
            <p:ph type="dt" sz="half" idx="10"/>
          </p:nvPr>
        </p:nvSpPr>
        <p:spPr/>
        <p:txBody>
          <a:bodyPr/>
          <a:lstStyle/>
          <a:p>
            <a:r>
              <a:rPr lang="en-GB"/>
              <a:t>Confidential &amp; proprietary</a:t>
            </a:r>
            <a:endParaRPr lang="en-US" dirty="0"/>
          </a:p>
        </p:txBody>
      </p:sp>
      <p:sp>
        <p:nvSpPr>
          <p:cNvPr id="4" name="Slide Number Placeholder 3">
            <a:extLst>
              <a:ext uri="{FF2B5EF4-FFF2-40B4-BE49-F238E27FC236}">
                <a16:creationId xmlns:a16="http://schemas.microsoft.com/office/drawing/2014/main" id="{43C537C9-9563-212F-C8B6-C9F88E3B421E}"/>
              </a:ext>
            </a:extLst>
          </p:cNvPr>
          <p:cNvSpPr>
            <a:spLocks noGrp="1"/>
          </p:cNvSpPr>
          <p:nvPr>
            <p:ph type="sldNum" sz="quarter" idx="11"/>
          </p:nvPr>
        </p:nvSpPr>
        <p:spPr>
          <a:xfrm>
            <a:off x="6457951" y="4862353"/>
            <a:ext cx="2254250" cy="273844"/>
          </a:xfrm>
        </p:spPr>
        <p:txBody>
          <a:bodyPr/>
          <a:lstStyle/>
          <a:p>
            <a:fld id="{AA9DB25A-57E1-2746-8894-CAE7A47D4B2A}" type="slidenum">
              <a:rPr lang="en-US" smtClean="0"/>
              <a:pPr/>
              <a:t>‹#›</a:t>
            </a:fld>
            <a:endParaRPr lang="en-US" dirty="0"/>
          </a:p>
        </p:txBody>
      </p:sp>
      <p:sp>
        <p:nvSpPr>
          <p:cNvPr id="6" name="Title Placeholder 1">
            <a:extLst>
              <a:ext uri="{FF2B5EF4-FFF2-40B4-BE49-F238E27FC236}">
                <a16:creationId xmlns:a16="http://schemas.microsoft.com/office/drawing/2014/main" id="{E0BACC37-4C37-5F2F-E232-436584549933}"/>
              </a:ext>
            </a:extLst>
          </p:cNvPr>
          <p:cNvSpPr>
            <a:spLocks noGrp="1"/>
          </p:cNvSpPr>
          <p:nvPr>
            <p:ph type="title" hasCustomPrompt="1"/>
          </p:nvPr>
        </p:nvSpPr>
        <p:spPr>
          <a:xfrm>
            <a:off x="431800" y="2074664"/>
            <a:ext cx="8278361" cy="798127"/>
          </a:xfrm>
          <a:prstGeom prst="rect">
            <a:avLst/>
          </a:prstGeom>
        </p:spPr>
        <p:txBody>
          <a:bodyPr vert="horz" lIns="0" tIns="0" rIns="0" bIns="0" rtlCol="0" anchor="t" anchorCtr="0">
            <a:normAutofit/>
          </a:bodyPr>
          <a:lstStyle>
            <a:lvl1pPr>
              <a:defRPr sz="3000">
                <a:solidFill>
                  <a:schemeClr val="bg1"/>
                </a:solidFill>
              </a:defRPr>
            </a:lvl1pPr>
          </a:lstStyle>
          <a:p>
            <a:r>
              <a:rPr lang="en-GB" dirty="0"/>
              <a:t>Section header</a:t>
            </a:r>
            <a:endParaRPr lang="en-US" dirty="0"/>
          </a:p>
        </p:txBody>
      </p:sp>
      <p:sp>
        <p:nvSpPr>
          <p:cNvPr id="7" name="Subtitle 5">
            <a:extLst>
              <a:ext uri="{FF2B5EF4-FFF2-40B4-BE49-F238E27FC236}">
                <a16:creationId xmlns:a16="http://schemas.microsoft.com/office/drawing/2014/main" id="{B1022EBE-5DE9-CE66-2FD5-23CB50893177}"/>
              </a:ext>
            </a:extLst>
          </p:cNvPr>
          <p:cNvSpPr>
            <a:spLocks noGrp="1"/>
          </p:cNvSpPr>
          <p:nvPr>
            <p:ph type="subTitle" idx="1" hasCustomPrompt="1"/>
          </p:nvPr>
        </p:nvSpPr>
        <p:spPr>
          <a:xfrm>
            <a:off x="431799" y="1327622"/>
            <a:ext cx="8280401" cy="434434"/>
          </a:xfrm>
          <a:prstGeom prst="rect">
            <a:avLst/>
          </a:prstGeom>
        </p:spPr>
        <p:txBody>
          <a:bodyPr lIns="0" tIns="0" rIns="0" bIns="0">
            <a:normAutofit/>
          </a:bodyPr>
          <a:lstStyle>
            <a:lvl1pPr marL="0" indent="0">
              <a:buNone/>
              <a:defRPr sz="2000">
                <a:solidFill>
                  <a:schemeClr val="bg1"/>
                </a:solidFill>
              </a:defRPr>
            </a:lvl1pPr>
          </a:lstStyle>
          <a:p>
            <a:r>
              <a:rPr lang="en-US" dirty="0"/>
              <a:t>Deck name</a:t>
            </a:r>
          </a:p>
        </p:txBody>
      </p:sp>
    </p:spTree>
    <p:extLst>
      <p:ext uri="{BB962C8B-B14F-4D97-AF65-F5344CB8AC3E}">
        <p14:creationId xmlns:p14="http://schemas.microsoft.com/office/powerpoint/2010/main" val="1027746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slide NHS bright blue">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5983552C-8821-6DE4-EBEA-BCC37D9763F6}"/>
              </a:ext>
            </a:extLst>
          </p:cNvPr>
          <p:cNvSpPr/>
          <p:nvPr userDrawn="1"/>
        </p:nvSpPr>
        <p:spPr>
          <a:xfrm>
            <a:off x="213140" y="870182"/>
            <a:ext cx="8717720" cy="3906650"/>
          </a:xfrm>
          <a:prstGeom prst="roundRect">
            <a:avLst>
              <a:gd name="adj" fmla="val 607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 name="Date Placeholder 2">
            <a:extLst>
              <a:ext uri="{FF2B5EF4-FFF2-40B4-BE49-F238E27FC236}">
                <a16:creationId xmlns:a16="http://schemas.microsoft.com/office/drawing/2014/main" id="{0C8DFF50-0466-CDFF-6608-019A6DD073A3}"/>
              </a:ext>
            </a:extLst>
          </p:cNvPr>
          <p:cNvSpPr>
            <a:spLocks noGrp="1"/>
          </p:cNvSpPr>
          <p:nvPr>
            <p:ph type="dt" sz="half" idx="10"/>
          </p:nvPr>
        </p:nvSpPr>
        <p:spPr/>
        <p:txBody>
          <a:bodyPr/>
          <a:lstStyle/>
          <a:p>
            <a:r>
              <a:rPr lang="en-GB"/>
              <a:t>Confidential &amp; proprietary</a:t>
            </a:r>
            <a:endParaRPr lang="en-US" dirty="0"/>
          </a:p>
        </p:txBody>
      </p:sp>
      <p:sp>
        <p:nvSpPr>
          <p:cNvPr id="4" name="Slide Number Placeholder 3">
            <a:extLst>
              <a:ext uri="{FF2B5EF4-FFF2-40B4-BE49-F238E27FC236}">
                <a16:creationId xmlns:a16="http://schemas.microsoft.com/office/drawing/2014/main" id="{43C537C9-9563-212F-C8B6-C9F88E3B421E}"/>
              </a:ext>
            </a:extLst>
          </p:cNvPr>
          <p:cNvSpPr>
            <a:spLocks noGrp="1"/>
          </p:cNvSpPr>
          <p:nvPr>
            <p:ph type="sldNum" sz="quarter" idx="11"/>
          </p:nvPr>
        </p:nvSpPr>
        <p:spPr>
          <a:xfrm>
            <a:off x="6457951" y="4862353"/>
            <a:ext cx="2254250" cy="273844"/>
          </a:xfrm>
        </p:spPr>
        <p:txBody>
          <a:bodyPr/>
          <a:lstStyle/>
          <a:p>
            <a:fld id="{AA9DB25A-57E1-2746-8894-CAE7A47D4B2A}" type="slidenum">
              <a:rPr lang="en-US" smtClean="0"/>
              <a:pPr/>
              <a:t>‹#›</a:t>
            </a:fld>
            <a:endParaRPr lang="en-US" dirty="0"/>
          </a:p>
        </p:txBody>
      </p:sp>
      <p:sp>
        <p:nvSpPr>
          <p:cNvPr id="6" name="Title Placeholder 1">
            <a:extLst>
              <a:ext uri="{FF2B5EF4-FFF2-40B4-BE49-F238E27FC236}">
                <a16:creationId xmlns:a16="http://schemas.microsoft.com/office/drawing/2014/main" id="{E0BACC37-4C37-5F2F-E232-436584549933}"/>
              </a:ext>
            </a:extLst>
          </p:cNvPr>
          <p:cNvSpPr>
            <a:spLocks noGrp="1"/>
          </p:cNvSpPr>
          <p:nvPr>
            <p:ph type="title" hasCustomPrompt="1"/>
          </p:nvPr>
        </p:nvSpPr>
        <p:spPr>
          <a:xfrm>
            <a:off x="431800" y="2074664"/>
            <a:ext cx="8278361" cy="798127"/>
          </a:xfrm>
          <a:prstGeom prst="rect">
            <a:avLst/>
          </a:prstGeom>
        </p:spPr>
        <p:txBody>
          <a:bodyPr vert="horz" lIns="0" tIns="0" rIns="0" bIns="0" rtlCol="0" anchor="t" anchorCtr="0">
            <a:normAutofit/>
          </a:bodyPr>
          <a:lstStyle>
            <a:lvl1pPr>
              <a:defRPr sz="3000">
                <a:solidFill>
                  <a:schemeClr val="bg1"/>
                </a:solidFill>
              </a:defRPr>
            </a:lvl1pPr>
          </a:lstStyle>
          <a:p>
            <a:r>
              <a:rPr lang="en-GB" dirty="0"/>
              <a:t>Section header</a:t>
            </a:r>
            <a:endParaRPr lang="en-US" dirty="0"/>
          </a:p>
        </p:txBody>
      </p:sp>
      <p:sp>
        <p:nvSpPr>
          <p:cNvPr id="7" name="Subtitle 5">
            <a:extLst>
              <a:ext uri="{FF2B5EF4-FFF2-40B4-BE49-F238E27FC236}">
                <a16:creationId xmlns:a16="http://schemas.microsoft.com/office/drawing/2014/main" id="{B1022EBE-5DE9-CE66-2FD5-23CB50893177}"/>
              </a:ext>
            </a:extLst>
          </p:cNvPr>
          <p:cNvSpPr>
            <a:spLocks noGrp="1"/>
          </p:cNvSpPr>
          <p:nvPr>
            <p:ph type="subTitle" idx="1" hasCustomPrompt="1"/>
          </p:nvPr>
        </p:nvSpPr>
        <p:spPr>
          <a:xfrm>
            <a:off x="431799" y="1327622"/>
            <a:ext cx="8280401" cy="434434"/>
          </a:xfrm>
          <a:prstGeom prst="rect">
            <a:avLst/>
          </a:prstGeom>
        </p:spPr>
        <p:txBody>
          <a:bodyPr lIns="0" tIns="0" rIns="0" bIns="0">
            <a:normAutofit/>
          </a:bodyPr>
          <a:lstStyle>
            <a:lvl1pPr marL="0" indent="0">
              <a:buNone/>
              <a:defRPr sz="2000">
                <a:solidFill>
                  <a:schemeClr val="bg1"/>
                </a:solidFill>
              </a:defRPr>
            </a:lvl1pPr>
          </a:lstStyle>
          <a:p>
            <a:r>
              <a:rPr lang="en-US" dirty="0"/>
              <a:t>Deck name</a:t>
            </a:r>
          </a:p>
        </p:txBody>
      </p:sp>
    </p:spTree>
    <p:extLst>
      <p:ext uri="{BB962C8B-B14F-4D97-AF65-F5344CB8AC3E}">
        <p14:creationId xmlns:p14="http://schemas.microsoft.com/office/powerpoint/2010/main" val="1050973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800" y="273844"/>
            <a:ext cx="6914136" cy="564988"/>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3" name="Text Placeholder 2"/>
          <p:cNvSpPr>
            <a:spLocks noGrp="1"/>
          </p:cNvSpPr>
          <p:nvPr>
            <p:ph type="body" idx="1"/>
          </p:nvPr>
        </p:nvSpPr>
        <p:spPr>
          <a:xfrm>
            <a:off x="431801" y="1014292"/>
            <a:ext cx="8280400" cy="3618431"/>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431800" y="4869656"/>
            <a:ext cx="2254250" cy="273844"/>
          </a:xfrm>
          <a:prstGeom prst="rect">
            <a:avLst/>
          </a:prstGeom>
        </p:spPr>
        <p:txBody>
          <a:bodyPr vert="horz" lIns="0" tIns="0" rIns="0" bIns="0" rtlCol="0" anchor="t" anchorCtr="0"/>
          <a:lstStyle>
            <a:lvl1pPr algn="l">
              <a:defRPr sz="800" i="1">
                <a:solidFill>
                  <a:schemeClr val="accent5"/>
                </a:solidFill>
              </a:defRPr>
            </a:lvl1pPr>
          </a:lstStyle>
          <a:p>
            <a:r>
              <a:rPr lang="en-GB"/>
              <a:t>Confidential &amp; proprietary</a:t>
            </a:r>
            <a:endParaRPr lang="en-US" dirty="0"/>
          </a:p>
        </p:txBody>
      </p:sp>
      <p:sp>
        <p:nvSpPr>
          <p:cNvPr id="6" name="Slide Number Placeholder 5"/>
          <p:cNvSpPr>
            <a:spLocks noGrp="1"/>
          </p:cNvSpPr>
          <p:nvPr>
            <p:ph type="sldNum" sz="quarter" idx="4"/>
          </p:nvPr>
        </p:nvSpPr>
        <p:spPr>
          <a:xfrm>
            <a:off x="6457949" y="4869656"/>
            <a:ext cx="2254251" cy="273844"/>
          </a:xfrm>
          <a:prstGeom prst="rect">
            <a:avLst/>
          </a:prstGeom>
        </p:spPr>
        <p:txBody>
          <a:bodyPr vert="horz" lIns="0" tIns="0" rIns="0" bIns="0" rtlCol="0" anchor="t" anchorCtr="0"/>
          <a:lstStyle>
            <a:lvl1pPr algn="r">
              <a:defRPr sz="800">
                <a:solidFill>
                  <a:schemeClr val="accent5"/>
                </a:solidFill>
              </a:defRPr>
            </a:lvl1pPr>
          </a:lstStyle>
          <a:p>
            <a:fld id="{AA9DB25A-57E1-2746-8894-CAE7A47D4B2A}" type="slidenum">
              <a:rPr lang="en-US" smtClean="0"/>
              <a:pPr/>
              <a:t>‹#›</a:t>
            </a:fld>
            <a:endParaRPr lang="en-US" dirty="0"/>
          </a:p>
        </p:txBody>
      </p:sp>
      <p:pic>
        <p:nvPicPr>
          <p:cNvPr id="9" name="Picture 8">
            <a:extLst>
              <a:ext uri="{FF2B5EF4-FFF2-40B4-BE49-F238E27FC236}">
                <a16:creationId xmlns:a16="http://schemas.microsoft.com/office/drawing/2014/main" id="{4F998D77-EF8A-9E2F-8322-6F64692690EC}"/>
              </a:ext>
            </a:extLst>
          </p:cNvPr>
          <p:cNvPicPr>
            <a:picLocks noChangeAspect="1"/>
          </p:cNvPicPr>
          <p:nvPr userDrawn="1"/>
        </p:nvPicPr>
        <p:blipFill>
          <a:blip r:embed="rId16"/>
          <a:stretch>
            <a:fillRect/>
          </a:stretch>
        </p:blipFill>
        <p:spPr>
          <a:xfrm>
            <a:off x="7463537" y="262090"/>
            <a:ext cx="1251409" cy="429473"/>
          </a:xfrm>
          <a:prstGeom prst="rect">
            <a:avLst/>
          </a:prstGeom>
        </p:spPr>
      </p:pic>
    </p:spTree>
    <p:extLst>
      <p:ext uri="{BB962C8B-B14F-4D97-AF65-F5344CB8AC3E}">
        <p14:creationId xmlns:p14="http://schemas.microsoft.com/office/powerpoint/2010/main" val="226512207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9" r:id="rId4"/>
    <p:sldLayoutId id="2147483670" r:id="rId5"/>
    <p:sldLayoutId id="2147483673" r:id="rId6"/>
    <p:sldLayoutId id="2147483674" r:id="rId7"/>
    <p:sldLayoutId id="2147483671" r:id="rId8"/>
    <p:sldLayoutId id="2147483675" r:id="rId9"/>
    <p:sldLayoutId id="2147483672" r:id="rId10"/>
    <p:sldLayoutId id="2147483668" r:id="rId11"/>
    <p:sldLayoutId id="2147483676" r:id="rId12"/>
    <p:sldLayoutId id="2147483677" r:id="rId13"/>
    <p:sldLayoutId id="2147483678" r:id="rId14"/>
  </p:sldLayoutIdLst>
  <p:hf hdr="0"/>
  <p:txStyles>
    <p:titleStyle>
      <a:lvl1pPr algn="l" defTabSz="685800" rtl="0" eaLnBrk="1" latinLnBrk="0" hangingPunct="1">
        <a:lnSpc>
          <a:spcPct val="90000"/>
        </a:lnSpc>
        <a:spcBef>
          <a:spcPct val="0"/>
        </a:spcBef>
        <a:buNone/>
        <a:defRPr sz="2000" b="0" kern="1200">
          <a:solidFill>
            <a:schemeClr val="tx2"/>
          </a:solidFill>
          <a:latin typeface="+mj-lt"/>
          <a:ea typeface="+mj-ea"/>
          <a:cs typeface="+mj-cs"/>
        </a:defRPr>
      </a:lvl1pPr>
    </p:titleStyle>
    <p:bodyStyle>
      <a:lvl1pPr marL="0" indent="0" algn="l" defTabSz="685800" rtl="0" eaLnBrk="1" latinLnBrk="0" hangingPunct="1">
        <a:lnSpc>
          <a:spcPct val="90000"/>
        </a:lnSpc>
        <a:spcBef>
          <a:spcPts val="750"/>
        </a:spcBef>
        <a:buFont typeface="Arial" panose="020B0604020202020204" pitchFamily="34" charset="0"/>
        <a:buNone/>
        <a:defRPr sz="1350" b="1" kern="1200">
          <a:solidFill>
            <a:schemeClr val="tx1"/>
          </a:solidFill>
          <a:latin typeface="+mn-lt"/>
          <a:ea typeface="+mn-ea"/>
          <a:cs typeface="+mn-cs"/>
        </a:defRPr>
      </a:lvl1pPr>
      <a:lvl2pPr marL="169200" indent="-169200" algn="l" defTabSz="685800" rtl="0" eaLnBrk="1" latinLnBrk="0" hangingPunct="1">
        <a:lnSpc>
          <a:spcPct val="90000"/>
        </a:lnSpc>
        <a:spcBef>
          <a:spcPts val="375"/>
        </a:spcBef>
        <a:buClr>
          <a:schemeClr val="tx2"/>
        </a:buClr>
        <a:buFont typeface="Arial" panose="020B0604020202020204" pitchFamily="34" charset="0"/>
        <a:buChar char="•"/>
        <a:defRPr sz="1350" kern="1200">
          <a:solidFill>
            <a:schemeClr val="tx1"/>
          </a:solidFill>
          <a:latin typeface="+mn-lt"/>
          <a:ea typeface="+mn-ea"/>
          <a:cs typeface="+mn-cs"/>
        </a:defRPr>
      </a:lvl2pPr>
      <a:lvl3pPr marL="169200" indent="-169200" algn="l" defTabSz="685800" rtl="0" eaLnBrk="1" latinLnBrk="0" hangingPunct="1">
        <a:lnSpc>
          <a:spcPct val="90000"/>
        </a:lnSpc>
        <a:spcBef>
          <a:spcPts val="375"/>
        </a:spcBef>
        <a:buClr>
          <a:schemeClr val="tx2"/>
        </a:buClr>
        <a:buFont typeface="Arial" panose="020B0604020202020204" pitchFamily="34" charset="0"/>
        <a:buChar char="•"/>
        <a:defRPr sz="1350" kern="1200">
          <a:solidFill>
            <a:schemeClr val="tx1"/>
          </a:solidFill>
          <a:latin typeface="+mn-lt"/>
          <a:ea typeface="+mn-ea"/>
          <a:cs typeface="+mn-cs"/>
        </a:defRPr>
      </a:lvl3pPr>
      <a:lvl4pPr marL="169200" indent="-169200" algn="l" defTabSz="685800" rtl="0" eaLnBrk="1" latinLnBrk="0" hangingPunct="1">
        <a:lnSpc>
          <a:spcPct val="90000"/>
        </a:lnSpc>
        <a:spcBef>
          <a:spcPts val="375"/>
        </a:spcBef>
        <a:buClr>
          <a:schemeClr val="tx2"/>
        </a:buClr>
        <a:buFont typeface="Arial" panose="020B0604020202020204" pitchFamily="34" charset="0"/>
        <a:buChar char="•"/>
        <a:defRPr sz="1350" kern="1200">
          <a:solidFill>
            <a:schemeClr val="tx1"/>
          </a:solidFill>
          <a:latin typeface="+mn-lt"/>
          <a:ea typeface="+mn-ea"/>
          <a:cs typeface="+mn-cs"/>
        </a:defRPr>
      </a:lvl4pPr>
      <a:lvl5pPr marL="169200" indent="-169200" algn="l" defTabSz="685800" rtl="0" eaLnBrk="1" latinLnBrk="0" hangingPunct="1">
        <a:lnSpc>
          <a:spcPct val="90000"/>
        </a:lnSpc>
        <a:spcBef>
          <a:spcPts val="375"/>
        </a:spcBef>
        <a:buClr>
          <a:schemeClr val="tx2"/>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72" userDrawn="1">
          <p15:clr>
            <a:srgbClr val="F26B43"/>
          </p15:clr>
        </p15:guide>
        <p15:guide id="2" pos="54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90F23-AB73-AF23-B446-3730175BBE0D}"/>
              </a:ext>
            </a:extLst>
          </p:cNvPr>
          <p:cNvSpPr>
            <a:spLocks noGrp="1"/>
          </p:cNvSpPr>
          <p:nvPr>
            <p:ph type="title"/>
          </p:nvPr>
        </p:nvSpPr>
        <p:spPr>
          <a:xfrm>
            <a:off x="223645" y="1773623"/>
            <a:ext cx="3301999" cy="798127"/>
          </a:xfrm>
        </p:spPr>
        <p:txBody>
          <a:bodyPr>
            <a:noAutofit/>
          </a:bodyPr>
          <a:lstStyle/>
          <a:p>
            <a:r>
              <a:rPr lang="en-US" sz="3500" b="1" dirty="0"/>
              <a:t>Somers Town Medical &amp; Kings Cross Practice</a:t>
            </a:r>
          </a:p>
        </p:txBody>
      </p:sp>
      <p:sp>
        <p:nvSpPr>
          <p:cNvPr id="3" name="Subtitle 2">
            <a:extLst>
              <a:ext uri="{FF2B5EF4-FFF2-40B4-BE49-F238E27FC236}">
                <a16:creationId xmlns:a16="http://schemas.microsoft.com/office/drawing/2014/main" id="{AB42317C-EC62-233F-351A-A962DAC15806}"/>
              </a:ext>
            </a:extLst>
          </p:cNvPr>
          <p:cNvSpPr>
            <a:spLocks noGrp="1"/>
          </p:cNvSpPr>
          <p:nvPr>
            <p:ph type="subTitle" idx="1"/>
          </p:nvPr>
        </p:nvSpPr>
        <p:spPr>
          <a:xfrm>
            <a:off x="2282902" y="3098638"/>
            <a:ext cx="3301999" cy="1244129"/>
          </a:xfrm>
        </p:spPr>
        <p:txBody>
          <a:bodyPr>
            <a:normAutofit/>
          </a:bodyPr>
          <a:lstStyle/>
          <a:p>
            <a:endParaRPr lang="en-US" sz="1400" dirty="0"/>
          </a:p>
          <a:p>
            <a:endParaRPr lang="en-US" sz="1400" dirty="0"/>
          </a:p>
          <a:p>
            <a:r>
              <a:rPr lang="en-US" sz="2500" dirty="0"/>
              <a:t>PPG Meeting </a:t>
            </a:r>
          </a:p>
          <a:p>
            <a:r>
              <a:rPr lang="en-US" sz="1400" dirty="0"/>
              <a:t>5</a:t>
            </a:r>
            <a:r>
              <a:rPr lang="en-US" sz="1400" baseline="30000" dirty="0"/>
              <a:t>th</a:t>
            </a:r>
            <a:r>
              <a:rPr lang="en-US" sz="1400" dirty="0"/>
              <a:t> March 2026 13:30</a:t>
            </a:r>
          </a:p>
        </p:txBody>
      </p:sp>
      <p:sp>
        <p:nvSpPr>
          <p:cNvPr id="4" name="Date Placeholder 2">
            <a:extLst>
              <a:ext uri="{FF2B5EF4-FFF2-40B4-BE49-F238E27FC236}">
                <a16:creationId xmlns:a16="http://schemas.microsoft.com/office/drawing/2014/main" id="{9D8EB0DB-7E64-26AF-14AF-C9F2E392A942}"/>
              </a:ext>
            </a:extLst>
          </p:cNvPr>
          <p:cNvSpPr>
            <a:spLocks noGrp="1"/>
          </p:cNvSpPr>
          <p:nvPr>
            <p:ph type="dt" sz="half" idx="10"/>
          </p:nvPr>
        </p:nvSpPr>
        <p:spPr>
          <a:xfrm>
            <a:off x="431800" y="4869656"/>
            <a:ext cx="2254250" cy="273844"/>
          </a:xfrm>
        </p:spPr>
        <p:txBody>
          <a:bodyPr/>
          <a:lstStyle/>
          <a:p>
            <a:r>
              <a:rPr lang="en-GB" sz="800"/>
              <a:t>Confidential &amp; proprietary</a:t>
            </a:r>
            <a:endParaRPr lang="en-US" sz="800" dirty="0"/>
          </a:p>
        </p:txBody>
      </p:sp>
    </p:spTree>
    <p:extLst>
      <p:ext uri="{BB962C8B-B14F-4D97-AF65-F5344CB8AC3E}">
        <p14:creationId xmlns:p14="http://schemas.microsoft.com/office/powerpoint/2010/main" val="1075358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54FDD5-B60D-F345-E0D6-274F161BD560}"/>
              </a:ext>
            </a:extLst>
          </p:cNvPr>
          <p:cNvSpPr>
            <a:spLocks noGrp="1"/>
          </p:cNvSpPr>
          <p:nvPr>
            <p:ph type="dt" sz="half" idx="10"/>
          </p:nvPr>
        </p:nvSpPr>
        <p:spPr/>
        <p:txBody>
          <a:bodyPr/>
          <a:lstStyle/>
          <a:p>
            <a:r>
              <a:rPr lang="en-GB"/>
              <a:t>Confidential &amp; proprietary</a:t>
            </a:r>
            <a:endParaRPr lang="en-US" dirty="0"/>
          </a:p>
        </p:txBody>
      </p:sp>
      <p:sp>
        <p:nvSpPr>
          <p:cNvPr id="3" name="Slide Number Placeholder 2">
            <a:extLst>
              <a:ext uri="{FF2B5EF4-FFF2-40B4-BE49-F238E27FC236}">
                <a16:creationId xmlns:a16="http://schemas.microsoft.com/office/drawing/2014/main" id="{4240F419-AFA9-34DF-0C7F-E891A31CD850}"/>
              </a:ext>
            </a:extLst>
          </p:cNvPr>
          <p:cNvSpPr>
            <a:spLocks noGrp="1"/>
          </p:cNvSpPr>
          <p:nvPr>
            <p:ph type="sldNum" sz="quarter" idx="11"/>
          </p:nvPr>
        </p:nvSpPr>
        <p:spPr/>
        <p:txBody>
          <a:bodyPr/>
          <a:lstStyle/>
          <a:p>
            <a:fld id="{AA9DB25A-57E1-2746-8894-CAE7A47D4B2A}" type="slidenum">
              <a:rPr lang="en-US" smtClean="0"/>
              <a:pPr/>
              <a:t>10</a:t>
            </a:fld>
            <a:endParaRPr lang="en-US" dirty="0"/>
          </a:p>
        </p:txBody>
      </p:sp>
      <p:sp>
        <p:nvSpPr>
          <p:cNvPr id="5" name="Content Placeholder 4">
            <a:extLst>
              <a:ext uri="{FF2B5EF4-FFF2-40B4-BE49-F238E27FC236}">
                <a16:creationId xmlns:a16="http://schemas.microsoft.com/office/drawing/2014/main" id="{2E9FCD98-F8F2-7C64-A04C-B4E75DF9F4FB}"/>
              </a:ext>
            </a:extLst>
          </p:cNvPr>
          <p:cNvSpPr>
            <a:spLocks noGrp="1"/>
          </p:cNvSpPr>
          <p:nvPr>
            <p:ph idx="1"/>
          </p:nvPr>
        </p:nvSpPr>
        <p:spPr/>
        <p:txBody>
          <a:bodyPr/>
          <a:lstStyle/>
          <a:p>
            <a:endParaRPr lang="en-US" dirty="0"/>
          </a:p>
          <a:p>
            <a:r>
              <a:rPr lang="en-US" dirty="0"/>
              <a:t>Friends and Family Test (FFT) – </a:t>
            </a:r>
          </a:p>
          <a:p>
            <a:endParaRPr lang="en-US" b="0" dirty="0"/>
          </a:p>
          <a:p>
            <a:r>
              <a:rPr lang="en-US" b="0" dirty="0"/>
              <a:t>The Friends and Family Test (FFT) is a simple feedback tool used across the NHS to gather patient opinions on the care and services they receive. Patients are asked whether they would recommend the practice to their friends and family if they needed similar care</a:t>
            </a:r>
            <a:r>
              <a:rPr lang="en-US" dirty="0"/>
              <a:t>.</a:t>
            </a:r>
          </a:p>
          <a:p>
            <a:r>
              <a:rPr lang="en-US" dirty="0"/>
              <a:t>How it helps the practice and patients:</a:t>
            </a:r>
          </a:p>
          <a:p>
            <a:r>
              <a:rPr lang="en-US" b="0" dirty="0"/>
              <a:t>Improves Patient Experience: Feedback highlights what patients value most and where improvements are needed.</a:t>
            </a:r>
          </a:p>
          <a:p>
            <a:r>
              <a:rPr lang="en-US" b="0" dirty="0"/>
              <a:t>Supports Service Development: Allows the practice to identify patterns and make informed decisions to enhance services.</a:t>
            </a:r>
          </a:p>
          <a:p>
            <a:r>
              <a:rPr lang="en-US" b="0" dirty="0"/>
              <a:t>Encourages Patient Involvement: Gives patients a voice in shaping the care they receive.</a:t>
            </a:r>
          </a:p>
          <a:p>
            <a:r>
              <a:rPr lang="en-US" b="0" dirty="0"/>
              <a:t>Promotes Accountability: Helps maintain high standards by regularly reviewing and reflecting on patient feedback</a:t>
            </a:r>
            <a:r>
              <a:rPr lang="en-US" dirty="0"/>
              <a:t>.</a:t>
            </a:r>
          </a:p>
        </p:txBody>
      </p:sp>
      <p:sp>
        <p:nvSpPr>
          <p:cNvPr id="7" name="Title 6">
            <a:extLst>
              <a:ext uri="{FF2B5EF4-FFF2-40B4-BE49-F238E27FC236}">
                <a16:creationId xmlns:a16="http://schemas.microsoft.com/office/drawing/2014/main" id="{597F3636-90B3-6E15-CF4F-FAE464F4BE78}"/>
              </a:ext>
            </a:extLst>
          </p:cNvPr>
          <p:cNvSpPr>
            <a:spLocks noGrp="1"/>
          </p:cNvSpPr>
          <p:nvPr>
            <p:ph type="title"/>
          </p:nvPr>
        </p:nvSpPr>
        <p:spPr/>
        <p:txBody>
          <a:bodyPr/>
          <a:lstStyle/>
          <a:p>
            <a:r>
              <a:rPr lang="en-GB" b="1" dirty="0"/>
              <a:t>Patient Experience </a:t>
            </a:r>
          </a:p>
        </p:txBody>
      </p:sp>
    </p:spTree>
    <p:extLst>
      <p:ext uri="{BB962C8B-B14F-4D97-AF65-F5344CB8AC3E}">
        <p14:creationId xmlns:p14="http://schemas.microsoft.com/office/powerpoint/2010/main" val="3998116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6DB05B-E65E-5EB9-FD3F-74F416A4AA06}"/>
              </a:ext>
            </a:extLst>
          </p:cNvPr>
          <p:cNvSpPr>
            <a:spLocks noGrp="1"/>
          </p:cNvSpPr>
          <p:nvPr>
            <p:ph type="dt" sz="half" idx="10"/>
          </p:nvPr>
        </p:nvSpPr>
        <p:spPr/>
        <p:txBody>
          <a:bodyPr/>
          <a:lstStyle/>
          <a:p>
            <a:r>
              <a:rPr lang="en-GB"/>
              <a:t>Confidential &amp; proprietary</a:t>
            </a:r>
            <a:endParaRPr lang="en-US" dirty="0"/>
          </a:p>
        </p:txBody>
      </p:sp>
      <p:sp>
        <p:nvSpPr>
          <p:cNvPr id="3" name="Slide Number Placeholder 2">
            <a:extLst>
              <a:ext uri="{FF2B5EF4-FFF2-40B4-BE49-F238E27FC236}">
                <a16:creationId xmlns:a16="http://schemas.microsoft.com/office/drawing/2014/main" id="{9B81E659-56EA-69C5-CCCD-E9A78421BBE1}"/>
              </a:ext>
            </a:extLst>
          </p:cNvPr>
          <p:cNvSpPr>
            <a:spLocks noGrp="1"/>
          </p:cNvSpPr>
          <p:nvPr>
            <p:ph type="sldNum" sz="quarter" idx="11"/>
          </p:nvPr>
        </p:nvSpPr>
        <p:spPr/>
        <p:txBody>
          <a:bodyPr/>
          <a:lstStyle/>
          <a:p>
            <a:fld id="{AA9DB25A-57E1-2746-8894-CAE7A47D4B2A}" type="slidenum">
              <a:rPr lang="en-US" smtClean="0"/>
              <a:pPr/>
              <a:t>11</a:t>
            </a:fld>
            <a:endParaRPr lang="en-US" dirty="0"/>
          </a:p>
        </p:txBody>
      </p:sp>
      <p:sp>
        <p:nvSpPr>
          <p:cNvPr id="8" name="Title 1">
            <a:extLst>
              <a:ext uri="{FF2B5EF4-FFF2-40B4-BE49-F238E27FC236}">
                <a16:creationId xmlns:a16="http://schemas.microsoft.com/office/drawing/2014/main" id="{DD8AECC6-6297-53E1-76A1-967BB51580F5}"/>
              </a:ext>
            </a:extLst>
          </p:cNvPr>
          <p:cNvSpPr>
            <a:spLocks noGrp="1"/>
          </p:cNvSpPr>
          <p:nvPr>
            <p:ph type="title"/>
          </p:nvPr>
        </p:nvSpPr>
        <p:spPr>
          <a:xfrm>
            <a:off x="431800" y="274638"/>
            <a:ext cx="6913563" cy="563562"/>
          </a:xfrm>
        </p:spPr>
        <p:txBody>
          <a:bodyPr/>
          <a:lstStyle/>
          <a:p>
            <a:r>
              <a:rPr lang="en-US" b="1" dirty="0"/>
              <a:t>Plans, Changes and upcoming Events : </a:t>
            </a:r>
            <a:br>
              <a:rPr lang="en-US" b="1" dirty="0"/>
            </a:br>
            <a:r>
              <a:rPr lang="en-US" b="1" dirty="0"/>
              <a:t>March 2026- June 2026 </a:t>
            </a:r>
            <a:endParaRPr lang="en-GB" b="1" dirty="0"/>
          </a:p>
        </p:txBody>
      </p:sp>
      <p:graphicFrame>
        <p:nvGraphicFramePr>
          <p:cNvPr id="9" name="Content Placeholder 8">
            <a:extLst>
              <a:ext uri="{FF2B5EF4-FFF2-40B4-BE49-F238E27FC236}">
                <a16:creationId xmlns:a16="http://schemas.microsoft.com/office/drawing/2014/main" id="{BC9882A5-A83F-9093-DE42-BFBB513E3EA1}"/>
              </a:ext>
            </a:extLst>
          </p:cNvPr>
          <p:cNvGraphicFramePr>
            <a:graphicFrameLocks noGrp="1"/>
          </p:cNvGraphicFramePr>
          <p:nvPr>
            <p:ph idx="1"/>
            <p:extLst>
              <p:ext uri="{D42A27DB-BD31-4B8C-83A1-F6EECF244321}">
                <p14:modId xmlns:p14="http://schemas.microsoft.com/office/powerpoint/2010/main" val="300079630"/>
              </p:ext>
            </p:extLst>
          </p:nvPr>
        </p:nvGraphicFramePr>
        <p:xfrm>
          <a:off x="431800" y="1014413"/>
          <a:ext cx="8280400" cy="3617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62449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C5C8D4B-2087-3FDA-7318-E8A79828F500}"/>
              </a:ext>
            </a:extLst>
          </p:cNvPr>
          <p:cNvSpPr>
            <a:spLocks noGrp="1"/>
          </p:cNvSpPr>
          <p:nvPr>
            <p:ph type="dt" sz="half" idx="10"/>
          </p:nvPr>
        </p:nvSpPr>
        <p:spPr/>
        <p:txBody>
          <a:bodyPr/>
          <a:lstStyle/>
          <a:p>
            <a:r>
              <a:rPr lang="en-GB"/>
              <a:t>Confidential &amp; proprietary</a:t>
            </a:r>
            <a:endParaRPr lang="en-US" dirty="0"/>
          </a:p>
        </p:txBody>
      </p:sp>
      <p:sp>
        <p:nvSpPr>
          <p:cNvPr id="4" name="Slide Number Placeholder 3">
            <a:extLst>
              <a:ext uri="{FF2B5EF4-FFF2-40B4-BE49-F238E27FC236}">
                <a16:creationId xmlns:a16="http://schemas.microsoft.com/office/drawing/2014/main" id="{2F6893BD-0D65-9FDF-4CCA-1E2226DF63D1}"/>
              </a:ext>
            </a:extLst>
          </p:cNvPr>
          <p:cNvSpPr>
            <a:spLocks noGrp="1"/>
          </p:cNvSpPr>
          <p:nvPr>
            <p:ph type="sldNum" sz="quarter" idx="11"/>
          </p:nvPr>
        </p:nvSpPr>
        <p:spPr/>
        <p:txBody>
          <a:bodyPr/>
          <a:lstStyle/>
          <a:p>
            <a:fld id="{AA9DB25A-57E1-2746-8894-CAE7A47D4B2A}" type="slidenum">
              <a:rPr lang="en-US" smtClean="0"/>
              <a:pPr/>
              <a:t>2</a:t>
            </a:fld>
            <a:endParaRPr lang="en-US" dirty="0"/>
          </a:p>
        </p:txBody>
      </p:sp>
      <p:sp>
        <p:nvSpPr>
          <p:cNvPr id="8" name="Title 1">
            <a:extLst>
              <a:ext uri="{FF2B5EF4-FFF2-40B4-BE49-F238E27FC236}">
                <a16:creationId xmlns:a16="http://schemas.microsoft.com/office/drawing/2014/main" id="{9EB85C3E-7EC9-DA13-A766-E72CE8C85D03}"/>
              </a:ext>
            </a:extLst>
          </p:cNvPr>
          <p:cNvSpPr txBox="1">
            <a:spLocks/>
          </p:cNvSpPr>
          <p:nvPr/>
        </p:nvSpPr>
        <p:spPr>
          <a:xfrm>
            <a:off x="431800" y="434167"/>
            <a:ext cx="5171966" cy="705220"/>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000" b="0" kern="1200">
                <a:solidFill>
                  <a:schemeClr val="tx2"/>
                </a:solidFill>
                <a:latin typeface="+mj-lt"/>
                <a:ea typeface="+mj-ea"/>
                <a:cs typeface="+mj-cs"/>
              </a:defRPr>
            </a:lvl1pPr>
          </a:lstStyle>
          <a:p>
            <a:r>
              <a:rPr lang="en-US" sz="1800" b="1" dirty="0">
                <a:latin typeface="Arial"/>
                <a:cs typeface="Arial"/>
              </a:rPr>
              <a:t>How can the PPG support the Practice</a:t>
            </a:r>
            <a:endParaRPr lang="en-GB" b="1" dirty="0"/>
          </a:p>
        </p:txBody>
      </p:sp>
      <p:sp>
        <p:nvSpPr>
          <p:cNvPr id="11" name="Content Placeholder 2">
            <a:extLst>
              <a:ext uri="{FF2B5EF4-FFF2-40B4-BE49-F238E27FC236}">
                <a16:creationId xmlns:a16="http://schemas.microsoft.com/office/drawing/2014/main" id="{B2A867C6-594D-D48D-8777-8357FADAF833}"/>
              </a:ext>
            </a:extLst>
          </p:cNvPr>
          <p:cNvSpPr txBox="1">
            <a:spLocks/>
          </p:cNvSpPr>
          <p:nvPr/>
        </p:nvSpPr>
        <p:spPr>
          <a:xfrm>
            <a:off x="431799" y="1083668"/>
            <a:ext cx="8405019" cy="5157029"/>
          </a:xfrm>
          <a:prstGeom prst="rect">
            <a:avLst/>
          </a:prstGeom>
        </p:spPr>
        <p:txBody>
          <a:bodyPr vert="horz" lIns="0" tIns="0" rIns="0" bIns="0" rtlCol="0">
            <a:normAutofit/>
          </a:bodyPr>
          <a:lstStyle>
            <a:lvl1pPr marL="0" indent="0" algn="l" defTabSz="685800" rtl="0" eaLnBrk="1" latinLnBrk="0" hangingPunct="1">
              <a:lnSpc>
                <a:spcPct val="90000"/>
              </a:lnSpc>
              <a:spcBef>
                <a:spcPts val="750"/>
              </a:spcBef>
              <a:buFont typeface="Arial" panose="020B0604020202020204" pitchFamily="34" charset="0"/>
              <a:buNone/>
              <a:defRPr sz="1350" b="1" kern="1200">
                <a:solidFill>
                  <a:schemeClr val="tx1"/>
                </a:solidFill>
                <a:latin typeface="+mn-lt"/>
                <a:ea typeface="+mn-ea"/>
                <a:cs typeface="+mn-cs"/>
              </a:defRPr>
            </a:lvl1pPr>
            <a:lvl2pPr marL="169200" indent="-169200" algn="l" defTabSz="685800" rtl="0" eaLnBrk="1" latinLnBrk="0" hangingPunct="1">
              <a:lnSpc>
                <a:spcPct val="90000"/>
              </a:lnSpc>
              <a:spcBef>
                <a:spcPts val="375"/>
              </a:spcBef>
              <a:buClr>
                <a:schemeClr val="tx2"/>
              </a:buClr>
              <a:buFont typeface="Arial" panose="020B0604020202020204" pitchFamily="34" charset="0"/>
              <a:buChar char="•"/>
              <a:defRPr sz="1350" kern="1200">
                <a:solidFill>
                  <a:schemeClr val="tx1"/>
                </a:solidFill>
                <a:latin typeface="+mn-lt"/>
                <a:ea typeface="+mn-ea"/>
                <a:cs typeface="+mn-cs"/>
              </a:defRPr>
            </a:lvl2pPr>
            <a:lvl3pPr marL="169200" indent="-169200" algn="l" defTabSz="685800" rtl="0" eaLnBrk="1" latinLnBrk="0" hangingPunct="1">
              <a:lnSpc>
                <a:spcPct val="90000"/>
              </a:lnSpc>
              <a:spcBef>
                <a:spcPts val="375"/>
              </a:spcBef>
              <a:buClr>
                <a:schemeClr val="tx2"/>
              </a:buClr>
              <a:buFont typeface="Arial" panose="020B0604020202020204" pitchFamily="34" charset="0"/>
              <a:buChar char="•"/>
              <a:defRPr sz="1350" kern="1200">
                <a:solidFill>
                  <a:schemeClr val="tx1"/>
                </a:solidFill>
                <a:latin typeface="+mn-lt"/>
                <a:ea typeface="+mn-ea"/>
                <a:cs typeface="+mn-cs"/>
              </a:defRPr>
            </a:lvl3pPr>
            <a:lvl4pPr marL="169200" indent="-169200" algn="l" defTabSz="685800" rtl="0" eaLnBrk="1" latinLnBrk="0" hangingPunct="1">
              <a:lnSpc>
                <a:spcPct val="90000"/>
              </a:lnSpc>
              <a:spcBef>
                <a:spcPts val="375"/>
              </a:spcBef>
              <a:buClr>
                <a:schemeClr val="tx2"/>
              </a:buClr>
              <a:buFont typeface="Arial" panose="020B0604020202020204" pitchFamily="34" charset="0"/>
              <a:buChar char="•"/>
              <a:defRPr sz="1350" kern="1200">
                <a:solidFill>
                  <a:schemeClr val="tx1"/>
                </a:solidFill>
                <a:latin typeface="+mn-lt"/>
                <a:ea typeface="+mn-ea"/>
                <a:cs typeface="+mn-cs"/>
              </a:defRPr>
            </a:lvl4pPr>
            <a:lvl5pPr marL="169200" indent="-169200" algn="l" defTabSz="685800" rtl="0" eaLnBrk="1" latinLnBrk="0" hangingPunct="1">
              <a:lnSpc>
                <a:spcPct val="90000"/>
              </a:lnSpc>
              <a:spcBef>
                <a:spcPts val="375"/>
              </a:spcBef>
              <a:buClr>
                <a:schemeClr val="tx2"/>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None/>
            </a:pPr>
            <a:r>
              <a:rPr lang="en-US" b="1" dirty="0"/>
              <a:t>Patient Participation Group (PPG)</a:t>
            </a:r>
          </a:p>
          <a:p>
            <a:r>
              <a:rPr lang="en-US" dirty="0"/>
              <a:t>A group of patients, carers, and practice staff working together to improve healthcare services</a:t>
            </a:r>
          </a:p>
          <a:p>
            <a:pPr>
              <a:buFont typeface="Arial" panose="020B0604020202020204" pitchFamily="34" charset="0"/>
              <a:buChar char="•"/>
            </a:pPr>
            <a:endParaRPr lang="en-US" dirty="0"/>
          </a:p>
          <a:p>
            <a:r>
              <a:rPr lang="en-US" b="0" dirty="0"/>
              <a:t>What we will be doing: </a:t>
            </a:r>
          </a:p>
          <a:p>
            <a:endParaRPr lang="en-US" b="0" dirty="0"/>
          </a:p>
          <a:p>
            <a:pPr>
              <a:buFont typeface="Arial" panose="020B0604020202020204" pitchFamily="34" charset="0"/>
              <a:buChar char="•"/>
            </a:pPr>
            <a:r>
              <a:rPr lang="en-US" b="0" dirty="0"/>
              <a:t>Shares patient feedback and local insights to help make positive changes at the Practices </a:t>
            </a:r>
          </a:p>
          <a:p>
            <a:pPr>
              <a:buFont typeface="Arial" panose="020B0604020202020204" pitchFamily="34" charset="0"/>
              <a:buChar char="•"/>
            </a:pPr>
            <a:r>
              <a:rPr lang="en-US" b="0" dirty="0"/>
              <a:t>Provides honest and constructive suggestions to support the practices</a:t>
            </a:r>
          </a:p>
          <a:p>
            <a:pPr>
              <a:buFont typeface="Arial" panose="020B0604020202020204" pitchFamily="34" charset="0"/>
              <a:buChar char="•"/>
            </a:pPr>
            <a:r>
              <a:rPr lang="en-US" b="0" dirty="0"/>
              <a:t>Volunteers and or support with community events like flu clinics, cervical and prostate cancer campaigns </a:t>
            </a:r>
          </a:p>
          <a:p>
            <a:pPr>
              <a:buFont typeface="Arial" panose="020B0604020202020204" pitchFamily="34" charset="0"/>
              <a:buChar char="•"/>
            </a:pPr>
            <a:r>
              <a:rPr lang="en-US" b="0" dirty="0"/>
              <a:t>Discussing updates, changes and improvements to practice services and protocols</a:t>
            </a:r>
          </a:p>
          <a:p>
            <a:pPr>
              <a:buFont typeface="Arial" panose="020B0604020202020204" pitchFamily="34" charset="0"/>
              <a:buChar char="•"/>
            </a:pPr>
            <a:r>
              <a:rPr lang="en-US" b="0" dirty="0"/>
              <a:t>Getting to know your Practice Team</a:t>
            </a:r>
          </a:p>
          <a:p>
            <a:endParaRPr lang="en-US" b="0" dirty="0"/>
          </a:p>
        </p:txBody>
      </p:sp>
    </p:spTree>
    <p:extLst>
      <p:ext uri="{BB962C8B-B14F-4D97-AF65-F5344CB8AC3E}">
        <p14:creationId xmlns:p14="http://schemas.microsoft.com/office/powerpoint/2010/main" val="2763178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1C6092A-4E4A-42DF-B046-A3610E759F41}"/>
              </a:ext>
            </a:extLst>
          </p:cNvPr>
          <p:cNvSpPr>
            <a:spLocks noGrp="1"/>
          </p:cNvSpPr>
          <p:nvPr>
            <p:ph type="body" sz="quarter" idx="11"/>
          </p:nvPr>
        </p:nvSpPr>
        <p:spPr>
          <a:xfrm>
            <a:off x="1358590" y="2070875"/>
            <a:ext cx="6248400" cy="571500"/>
          </a:xfrm>
        </p:spPr>
        <p:txBody>
          <a:bodyPr>
            <a:noAutofit/>
          </a:bodyPr>
          <a:lstStyle/>
          <a:p>
            <a:r>
              <a:rPr lang="en-GB" sz="6000" dirty="0">
                <a:solidFill>
                  <a:schemeClr val="tx2">
                    <a:lumMod val="75000"/>
                  </a:schemeClr>
                </a:solidFill>
              </a:rPr>
              <a:t>Meet the Team!</a:t>
            </a:r>
          </a:p>
        </p:txBody>
      </p:sp>
    </p:spTree>
    <p:extLst>
      <p:ext uri="{BB962C8B-B14F-4D97-AF65-F5344CB8AC3E}">
        <p14:creationId xmlns:p14="http://schemas.microsoft.com/office/powerpoint/2010/main" val="1537300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A1FB6-134A-4B33-BE6D-E4128B4FC9C0}"/>
              </a:ext>
            </a:extLst>
          </p:cNvPr>
          <p:cNvSpPr>
            <a:spLocks noGrp="1"/>
          </p:cNvSpPr>
          <p:nvPr>
            <p:ph type="title"/>
          </p:nvPr>
        </p:nvSpPr>
        <p:spPr/>
        <p:txBody>
          <a:bodyPr>
            <a:noAutofit/>
          </a:bodyPr>
          <a:lstStyle/>
          <a:p>
            <a:r>
              <a:rPr lang="en-GB" sz="3000" dirty="0"/>
              <a:t>Non-clinical Team</a:t>
            </a:r>
          </a:p>
        </p:txBody>
      </p:sp>
      <p:sp>
        <p:nvSpPr>
          <p:cNvPr id="24" name="Slide Number Placeholder 2">
            <a:extLst>
              <a:ext uri="{FF2B5EF4-FFF2-40B4-BE49-F238E27FC236}">
                <a16:creationId xmlns:a16="http://schemas.microsoft.com/office/drawing/2014/main" id="{19DEAE7A-F04A-4731-9AB4-8AF4E553271A}"/>
              </a:ext>
            </a:extLst>
          </p:cNvPr>
          <p:cNvSpPr>
            <a:spLocks noGrp="1"/>
          </p:cNvSpPr>
          <p:nvPr>
            <p:ph type="sldNum" sz="quarter" idx="12"/>
          </p:nvPr>
        </p:nvSpPr>
        <p:spPr>
          <a:xfrm>
            <a:off x="6107137" y="4928607"/>
            <a:ext cx="1697398" cy="169049"/>
          </a:xfrm>
        </p:spPr>
        <p:txBody>
          <a:bodyPr/>
          <a:lstStyle/>
          <a:p>
            <a:fld id="{FF240F16-35E0-49D3-851D-B169E9643B23}" type="slidenum">
              <a:rPr lang="en-US" smtClean="0"/>
              <a:pPr/>
              <a:t>4</a:t>
            </a:fld>
            <a:endParaRPr lang="en-US"/>
          </a:p>
        </p:txBody>
      </p:sp>
      <p:sp>
        <p:nvSpPr>
          <p:cNvPr id="5" name="Free-form: Shape 8">
            <a:extLst>
              <a:ext uri="{FF2B5EF4-FFF2-40B4-BE49-F238E27FC236}">
                <a16:creationId xmlns:a16="http://schemas.microsoft.com/office/drawing/2014/main" id="{9EBAF1B5-91AE-C0A3-9E31-00239DAC1EE7}"/>
              </a:ext>
            </a:extLst>
          </p:cNvPr>
          <p:cNvSpPr/>
          <p:nvPr/>
        </p:nvSpPr>
        <p:spPr>
          <a:xfrm>
            <a:off x="4572000" y="3071285"/>
            <a:ext cx="2305585" cy="755796"/>
          </a:xfrm>
          <a:custGeom>
            <a:avLst/>
            <a:gdLst>
              <a:gd name="f0" fmla="val 10800000"/>
              <a:gd name="f1" fmla="val 5400000"/>
              <a:gd name="f2" fmla="val 180"/>
              <a:gd name="f3" fmla="val w"/>
              <a:gd name="f4" fmla="val h"/>
              <a:gd name="f5" fmla="val 0"/>
              <a:gd name="f6" fmla="val 4775150"/>
              <a:gd name="f7" fmla="val 1456420"/>
              <a:gd name="f8" fmla="+- 0 0 -90"/>
              <a:gd name="f9" fmla="*/ f3 1 4775150"/>
              <a:gd name="f10" fmla="*/ f4 1 1456420"/>
              <a:gd name="f11" fmla="val f5"/>
              <a:gd name="f12" fmla="val f6"/>
              <a:gd name="f13" fmla="val f7"/>
              <a:gd name="f14" fmla="*/ f8 f0 1"/>
              <a:gd name="f15" fmla="+- f13 0 f11"/>
              <a:gd name="f16" fmla="+- f12 0 f11"/>
              <a:gd name="f17" fmla="*/ f14 1 f2"/>
              <a:gd name="f18" fmla="*/ f16 1 4775150"/>
              <a:gd name="f19" fmla="*/ f15 1 1456420"/>
              <a:gd name="f20" fmla="*/ 0 f16 1"/>
              <a:gd name="f21" fmla="*/ 0 f15 1"/>
              <a:gd name="f22" fmla="*/ 4775150 f16 1"/>
              <a:gd name="f23" fmla="*/ 1456420 f15 1"/>
              <a:gd name="f24" fmla="+- f17 0 f1"/>
              <a:gd name="f25" fmla="*/ f20 1 4775150"/>
              <a:gd name="f26" fmla="*/ f21 1 1456420"/>
              <a:gd name="f27" fmla="*/ f22 1 4775150"/>
              <a:gd name="f28" fmla="*/ f23 1 1456420"/>
              <a:gd name="f29" fmla="*/ f11 1 f18"/>
              <a:gd name="f30" fmla="*/ f12 1 f18"/>
              <a:gd name="f31" fmla="*/ f11 1 f19"/>
              <a:gd name="f32" fmla="*/ f13 1 f19"/>
              <a:gd name="f33" fmla="*/ f25 1 f18"/>
              <a:gd name="f34" fmla="*/ f26 1 f19"/>
              <a:gd name="f35" fmla="*/ f27 1 f18"/>
              <a:gd name="f36" fmla="*/ f28 1 f19"/>
              <a:gd name="f37" fmla="*/ f29 f9 1"/>
              <a:gd name="f38" fmla="*/ f30 f9 1"/>
              <a:gd name="f39" fmla="*/ f32 f10 1"/>
              <a:gd name="f40" fmla="*/ f31 f10 1"/>
              <a:gd name="f41" fmla="*/ f33 f9 1"/>
              <a:gd name="f42" fmla="*/ f34 f10 1"/>
              <a:gd name="f43" fmla="*/ f35 f9 1"/>
              <a:gd name="f44" fmla="*/ f36 f10 1"/>
            </a:gdLst>
            <a:ahLst/>
            <a:cxnLst>
              <a:cxn ang="3cd4">
                <a:pos x="hc" y="t"/>
              </a:cxn>
              <a:cxn ang="0">
                <a:pos x="r" y="vc"/>
              </a:cxn>
              <a:cxn ang="cd4">
                <a:pos x="hc" y="b"/>
              </a:cxn>
              <a:cxn ang="cd2">
                <a:pos x="l" y="vc"/>
              </a:cxn>
              <a:cxn ang="f24">
                <a:pos x="f41" y="f42"/>
              </a:cxn>
              <a:cxn ang="f24">
                <a:pos x="f43" y="f42"/>
              </a:cxn>
              <a:cxn ang="f24">
                <a:pos x="f43" y="f44"/>
              </a:cxn>
              <a:cxn ang="f24">
                <a:pos x="f41" y="f44"/>
              </a:cxn>
              <a:cxn ang="f24">
                <a:pos x="f41" y="f42"/>
              </a:cxn>
            </a:cxnLst>
            <a:rect l="f37" t="f40" r="f38" b="f39"/>
            <a:pathLst>
              <a:path w="4775150" h="1456420">
                <a:moveTo>
                  <a:pt x="f5" y="f5"/>
                </a:moveTo>
                <a:lnTo>
                  <a:pt x="f6" y="f5"/>
                </a:lnTo>
                <a:lnTo>
                  <a:pt x="f6" y="f7"/>
                </a:lnTo>
                <a:lnTo>
                  <a:pt x="f5" y="f7"/>
                </a:lnTo>
                <a:lnTo>
                  <a:pt x="f5" y="f5"/>
                </a:lnTo>
                <a:close/>
              </a:path>
            </a:pathLst>
          </a:custGeom>
          <a:solidFill>
            <a:srgbClr val="F0C8BC"/>
          </a:solidFill>
          <a:ln cap="flat">
            <a:noFill/>
            <a:prstDash val="solid"/>
          </a:ln>
        </p:spPr>
        <p:txBody>
          <a:bodyPr vert="horz" wrap="square" lIns="10158" tIns="10158" rIns="10158" bIns="10158" anchor="ctr" anchorCtr="1" compatLnSpc="1">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11202"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GB" sz="900" i="0" u="none" strike="noStrike" kern="1200" cap="none" spc="0" baseline="0" dirty="0">
                <a:uFillTx/>
                <a:latin typeface="Quire Sans Pro Light"/>
              </a:rPr>
              <a:t>Nazmin A</a:t>
            </a:r>
          </a:p>
          <a:p>
            <a:pPr marL="0" marR="0" lvl="0" indent="0" algn="ctr" defTabSz="711202" rtl="0" fontAlgn="auto" hangingPunct="1">
              <a:lnSpc>
                <a:spcPct val="90000"/>
              </a:lnSpc>
              <a:spcBef>
                <a:spcPts val="0"/>
              </a:spcBef>
              <a:spcAft>
                <a:spcPts val="500"/>
              </a:spcAft>
              <a:buNone/>
              <a:tabLst/>
              <a:defRPr sz="1800" b="0" i="0" u="none" strike="noStrike" kern="0" cap="none" spc="0" baseline="0">
                <a:solidFill>
                  <a:srgbClr val="000000"/>
                </a:solidFill>
                <a:uFillTx/>
              </a:defRPr>
            </a:pPr>
            <a:r>
              <a:rPr lang="en-GB" sz="900" b="1" i="0" u="none" strike="noStrike" kern="1200" cap="none" spc="0" baseline="0" dirty="0">
                <a:uFillTx/>
                <a:latin typeface="Quire Sans Pro Light"/>
              </a:rPr>
              <a:t>Practice Manager</a:t>
            </a:r>
          </a:p>
        </p:txBody>
      </p:sp>
      <p:sp>
        <p:nvSpPr>
          <p:cNvPr id="6" name="Free-form: Shape 9">
            <a:extLst>
              <a:ext uri="{FF2B5EF4-FFF2-40B4-BE49-F238E27FC236}">
                <a16:creationId xmlns:a16="http://schemas.microsoft.com/office/drawing/2014/main" id="{9A6B5D8F-396A-9186-52B8-405FF5B0E832}"/>
              </a:ext>
            </a:extLst>
          </p:cNvPr>
          <p:cNvSpPr/>
          <p:nvPr/>
        </p:nvSpPr>
        <p:spPr>
          <a:xfrm>
            <a:off x="6996855" y="4054609"/>
            <a:ext cx="1286904" cy="621650"/>
          </a:xfrm>
          <a:custGeom>
            <a:avLst/>
            <a:gdLst>
              <a:gd name="f0" fmla="val 10800000"/>
              <a:gd name="f1" fmla="val 5400000"/>
              <a:gd name="f2" fmla="val 180"/>
              <a:gd name="f3" fmla="val w"/>
              <a:gd name="f4" fmla="val h"/>
              <a:gd name="f5" fmla="val 0"/>
              <a:gd name="f6" fmla="val 4775150"/>
              <a:gd name="f7" fmla="val 1456420"/>
              <a:gd name="f8" fmla="+- 0 0 -90"/>
              <a:gd name="f9" fmla="*/ f3 1 4775150"/>
              <a:gd name="f10" fmla="*/ f4 1 1456420"/>
              <a:gd name="f11" fmla="val f5"/>
              <a:gd name="f12" fmla="val f6"/>
              <a:gd name="f13" fmla="val f7"/>
              <a:gd name="f14" fmla="*/ f8 f0 1"/>
              <a:gd name="f15" fmla="+- f13 0 f11"/>
              <a:gd name="f16" fmla="+- f12 0 f11"/>
              <a:gd name="f17" fmla="*/ f14 1 f2"/>
              <a:gd name="f18" fmla="*/ f16 1 4775150"/>
              <a:gd name="f19" fmla="*/ f15 1 1456420"/>
              <a:gd name="f20" fmla="*/ 0 f16 1"/>
              <a:gd name="f21" fmla="*/ 0 f15 1"/>
              <a:gd name="f22" fmla="*/ 4775150 f16 1"/>
              <a:gd name="f23" fmla="*/ 1456420 f15 1"/>
              <a:gd name="f24" fmla="+- f17 0 f1"/>
              <a:gd name="f25" fmla="*/ f20 1 4775150"/>
              <a:gd name="f26" fmla="*/ f21 1 1456420"/>
              <a:gd name="f27" fmla="*/ f22 1 4775150"/>
              <a:gd name="f28" fmla="*/ f23 1 1456420"/>
              <a:gd name="f29" fmla="*/ f11 1 f18"/>
              <a:gd name="f30" fmla="*/ f12 1 f18"/>
              <a:gd name="f31" fmla="*/ f11 1 f19"/>
              <a:gd name="f32" fmla="*/ f13 1 f19"/>
              <a:gd name="f33" fmla="*/ f25 1 f18"/>
              <a:gd name="f34" fmla="*/ f26 1 f19"/>
              <a:gd name="f35" fmla="*/ f27 1 f18"/>
              <a:gd name="f36" fmla="*/ f28 1 f19"/>
              <a:gd name="f37" fmla="*/ f29 f9 1"/>
              <a:gd name="f38" fmla="*/ f30 f9 1"/>
              <a:gd name="f39" fmla="*/ f32 f10 1"/>
              <a:gd name="f40" fmla="*/ f31 f10 1"/>
              <a:gd name="f41" fmla="*/ f33 f9 1"/>
              <a:gd name="f42" fmla="*/ f34 f10 1"/>
              <a:gd name="f43" fmla="*/ f35 f9 1"/>
              <a:gd name="f44" fmla="*/ f36 f10 1"/>
            </a:gdLst>
            <a:ahLst/>
            <a:cxnLst>
              <a:cxn ang="3cd4">
                <a:pos x="hc" y="t"/>
              </a:cxn>
              <a:cxn ang="0">
                <a:pos x="r" y="vc"/>
              </a:cxn>
              <a:cxn ang="cd4">
                <a:pos x="hc" y="b"/>
              </a:cxn>
              <a:cxn ang="cd2">
                <a:pos x="l" y="vc"/>
              </a:cxn>
              <a:cxn ang="f24">
                <a:pos x="f41" y="f42"/>
              </a:cxn>
              <a:cxn ang="f24">
                <a:pos x="f43" y="f42"/>
              </a:cxn>
              <a:cxn ang="f24">
                <a:pos x="f43" y="f44"/>
              </a:cxn>
              <a:cxn ang="f24">
                <a:pos x="f41" y="f44"/>
              </a:cxn>
              <a:cxn ang="f24">
                <a:pos x="f41" y="f42"/>
              </a:cxn>
            </a:cxnLst>
            <a:rect l="f37" t="f40" r="f38" b="f39"/>
            <a:pathLst>
              <a:path w="4775150" h="1456420">
                <a:moveTo>
                  <a:pt x="f5" y="f5"/>
                </a:moveTo>
                <a:lnTo>
                  <a:pt x="f6" y="f5"/>
                </a:lnTo>
                <a:lnTo>
                  <a:pt x="f6" y="f7"/>
                </a:lnTo>
                <a:lnTo>
                  <a:pt x="f5" y="f7"/>
                </a:lnTo>
                <a:lnTo>
                  <a:pt x="f5" y="f5"/>
                </a:lnTo>
                <a:close/>
              </a:path>
            </a:pathLst>
          </a:custGeom>
          <a:solidFill>
            <a:srgbClr val="F0C8BC"/>
          </a:solidFill>
          <a:ln cap="flat">
            <a:noFill/>
            <a:prstDash val="solid"/>
          </a:ln>
        </p:spPr>
        <p:txBody>
          <a:bodyPr vert="horz" wrap="square" lIns="11430" tIns="11430" rIns="11430" bIns="11430" anchor="ctr" anchorCtr="1" compatLnSpc="1">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GB" sz="900" b="0" i="0" u="none" strike="noStrike" kern="1200" cap="none" spc="0" baseline="0" dirty="0">
                <a:uFillTx/>
                <a:latin typeface="Tisa Offc Serif Pro"/>
              </a:rPr>
              <a:t>Khadija </a:t>
            </a:r>
            <a:r>
              <a:rPr lang="en-GB" sz="900" dirty="0">
                <a:latin typeface="Tisa Offc Serif Pro"/>
              </a:rPr>
              <a:t>M</a:t>
            </a:r>
            <a:r>
              <a:rPr lang="en-GB" sz="900" b="0" i="0" u="none" strike="noStrike" kern="1200" cap="none" spc="0" baseline="0" dirty="0">
                <a:uFillTx/>
                <a:latin typeface="Tisa Offc Serif Pro"/>
              </a:rPr>
              <a:t> </a:t>
            </a:r>
          </a:p>
          <a:p>
            <a:pPr marL="0" marR="0" lvl="0" indent="0" algn="ctr" defTabSz="800100" rtl="0" fontAlgn="auto" hangingPunct="1">
              <a:lnSpc>
                <a:spcPct val="90000"/>
              </a:lnSpc>
              <a:spcBef>
                <a:spcPts val="0"/>
              </a:spcBef>
              <a:spcAft>
                <a:spcPts val="500"/>
              </a:spcAft>
              <a:buNone/>
              <a:tabLst/>
              <a:defRPr sz="1800" b="0" i="0" u="none" strike="noStrike" kern="0" cap="none" spc="0" baseline="0">
                <a:solidFill>
                  <a:srgbClr val="000000"/>
                </a:solidFill>
                <a:uFillTx/>
              </a:defRPr>
            </a:pPr>
            <a:r>
              <a:rPr lang="en-GB" sz="900" b="1" i="0" u="none" strike="noStrike" kern="1200" cap="none" spc="0" baseline="0" dirty="0">
                <a:uFillTx/>
                <a:latin typeface="Quire Sans Pro Light"/>
              </a:rPr>
              <a:t>Assistant  Manager</a:t>
            </a:r>
          </a:p>
        </p:txBody>
      </p:sp>
      <p:sp>
        <p:nvSpPr>
          <p:cNvPr id="8" name="Free-form: Shape 10">
            <a:extLst>
              <a:ext uri="{FF2B5EF4-FFF2-40B4-BE49-F238E27FC236}">
                <a16:creationId xmlns:a16="http://schemas.microsoft.com/office/drawing/2014/main" id="{59BB1188-BDEE-E355-96FC-6C655319B95D}"/>
              </a:ext>
            </a:extLst>
          </p:cNvPr>
          <p:cNvSpPr/>
          <p:nvPr/>
        </p:nvSpPr>
        <p:spPr>
          <a:xfrm>
            <a:off x="231189" y="1154021"/>
            <a:ext cx="883933" cy="414587"/>
          </a:xfrm>
          <a:custGeom>
            <a:avLst/>
            <a:gdLst>
              <a:gd name="f0" fmla="val 10800000"/>
              <a:gd name="f1" fmla="val 5400000"/>
              <a:gd name="f2" fmla="val 180"/>
              <a:gd name="f3" fmla="val w"/>
              <a:gd name="f4" fmla="val h"/>
              <a:gd name="f5" fmla="val 0"/>
              <a:gd name="f6" fmla="val 4775150"/>
              <a:gd name="f7" fmla="val 1456420"/>
              <a:gd name="f8" fmla="+- 0 0 -90"/>
              <a:gd name="f9" fmla="*/ f3 1 4775150"/>
              <a:gd name="f10" fmla="*/ f4 1 1456420"/>
              <a:gd name="f11" fmla="val f5"/>
              <a:gd name="f12" fmla="val f6"/>
              <a:gd name="f13" fmla="val f7"/>
              <a:gd name="f14" fmla="*/ f8 f0 1"/>
              <a:gd name="f15" fmla="+- f13 0 f11"/>
              <a:gd name="f16" fmla="+- f12 0 f11"/>
              <a:gd name="f17" fmla="*/ f14 1 f2"/>
              <a:gd name="f18" fmla="*/ f16 1 4775150"/>
              <a:gd name="f19" fmla="*/ f15 1 1456420"/>
              <a:gd name="f20" fmla="*/ 0 f16 1"/>
              <a:gd name="f21" fmla="*/ 0 f15 1"/>
              <a:gd name="f22" fmla="*/ 4775150 f16 1"/>
              <a:gd name="f23" fmla="*/ 1456420 f15 1"/>
              <a:gd name="f24" fmla="+- f17 0 f1"/>
              <a:gd name="f25" fmla="*/ f20 1 4775150"/>
              <a:gd name="f26" fmla="*/ f21 1 1456420"/>
              <a:gd name="f27" fmla="*/ f22 1 4775150"/>
              <a:gd name="f28" fmla="*/ f23 1 1456420"/>
              <a:gd name="f29" fmla="*/ f11 1 f18"/>
              <a:gd name="f30" fmla="*/ f12 1 f18"/>
              <a:gd name="f31" fmla="*/ f11 1 f19"/>
              <a:gd name="f32" fmla="*/ f13 1 f19"/>
              <a:gd name="f33" fmla="*/ f25 1 f18"/>
              <a:gd name="f34" fmla="*/ f26 1 f19"/>
              <a:gd name="f35" fmla="*/ f27 1 f18"/>
              <a:gd name="f36" fmla="*/ f28 1 f19"/>
              <a:gd name="f37" fmla="*/ f29 f9 1"/>
              <a:gd name="f38" fmla="*/ f30 f9 1"/>
              <a:gd name="f39" fmla="*/ f32 f10 1"/>
              <a:gd name="f40" fmla="*/ f31 f10 1"/>
              <a:gd name="f41" fmla="*/ f33 f9 1"/>
              <a:gd name="f42" fmla="*/ f34 f10 1"/>
              <a:gd name="f43" fmla="*/ f35 f9 1"/>
              <a:gd name="f44" fmla="*/ f36 f10 1"/>
            </a:gdLst>
            <a:ahLst/>
            <a:cxnLst>
              <a:cxn ang="3cd4">
                <a:pos x="hc" y="t"/>
              </a:cxn>
              <a:cxn ang="0">
                <a:pos x="r" y="vc"/>
              </a:cxn>
              <a:cxn ang="cd4">
                <a:pos x="hc" y="b"/>
              </a:cxn>
              <a:cxn ang="cd2">
                <a:pos x="l" y="vc"/>
              </a:cxn>
              <a:cxn ang="f24">
                <a:pos x="f41" y="f42"/>
              </a:cxn>
              <a:cxn ang="f24">
                <a:pos x="f43" y="f42"/>
              </a:cxn>
              <a:cxn ang="f24">
                <a:pos x="f43" y="f44"/>
              </a:cxn>
              <a:cxn ang="f24">
                <a:pos x="f41" y="f44"/>
              </a:cxn>
              <a:cxn ang="f24">
                <a:pos x="f41" y="f42"/>
              </a:cxn>
            </a:cxnLst>
            <a:rect l="f37" t="f40" r="f38" b="f39"/>
            <a:pathLst>
              <a:path w="4775150" h="1456420">
                <a:moveTo>
                  <a:pt x="f5" y="f5"/>
                </a:moveTo>
                <a:lnTo>
                  <a:pt x="f6" y="f5"/>
                </a:lnTo>
                <a:lnTo>
                  <a:pt x="f6" y="f7"/>
                </a:lnTo>
                <a:lnTo>
                  <a:pt x="f5" y="f7"/>
                </a:lnTo>
                <a:lnTo>
                  <a:pt x="f5" y="f5"/>
                </a:lnTo>
                <a:close/>
              </a:path>
            </a:pathLst>
          </a:custGeom>
          <a:solidFill>
            <a:srgbClr val="F0C8BC"/>
          </a:solidFill>
          <a:ln cap="flat">
            <a:noFill/>
            <a:prstDash val="solid"/>
          </a:ln>
        </p:spPr>
        <p:txBody>
          <a:bodyPr vert="horz" wrap="square" lIns="11430" tIns="11430" rIns="11430" bIns="11430" anchor="ctr" anchorCtr="1" compatLnSpc="1">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00100" rtl="0" fontAlgn="auto" hangingPunct="1">
              <a:lnSpc>
                <a:spcPct val="90000"/>
              </a:lnSpc>
              <a:spcBef>
                <a:spcPts val="0"/>
              </a:spcBef>
              <a:spcAft>
                <a:spcPts val="500"/>
              </a:spcAft>
              <a:buNone/>
              <a:tabLst/>
              <a:defRPr sz="1800" b="0" i="0" u="none" strike="noStrike" kern="0" cap="none" spc="0" baseline="0">
                <a:solidFill>
                  <a:srgbClr val="000000"/>
                </a:solidFill>
                <a:uFillTx/>
              </a:defRPr>
            </a:pPr>
            <a:r>
              <a:rPr lang="en-GB" sz="900" i="0" u="none" strike="noStrike" kern="1200" cap="none" spc="0" baseline="0" dirty="0">
                <a:uFillTx/>
                <a:latin typeface="Quire Sans Pro Light"/>
              </a:rPr>
              <a:t>Mohamed S </a:t>
            </a:r>
          </a:p>
          <a:p>
            <a:pPr marL="0" marR="0" lvl="0" indent="0" algn="ctr" defTabSz="800100" rtl="0" fontAlgn="auto" hangingPunct="1">
              <a:lnSpc>
                <a:spcPct val="90000"/>
              </a:lnSpc>
              <a:spcBef>
                <a:spcPts val="0"/>
              </a:spcBef>
              <a:spcAft>
                <a:spcPts val="500"/>
              </a:spcAft>
              <a:buNone/>
              <a:tabLst/>
              <a:defRPr sz="1800" b="0" i="0" u="none" strike="noStrike" kern="0" cap="none" spc="0" baseline="0">
                <a:solidFill>
                  <a:srgbClr val="000000"/>
                </a:solidFill>
                <a:uFillTx/>
              </a:defRPr>
            </a:pPr>
            <a:r>
              <a:rPr lang="en-GB" sz="900" b="1" dirty="0">
                <a:latin typeface="Quire Sans Pro Light"/>
              </a:rPr>
              <a:t>Admin Team </a:t>
            </a:r>
            <a:endParaRPr lang="en-GB" sz="900" b="1" i="0" u="none" strike="noStrike" kern="1200" cap="none" spc="0" baseline="0" dirty="0">
              <a:uFillTx/>
              <a:latin typeface="Quire Sans Pro Light"/>
            </a:endParaRPr>
          </a:p>
        </p:txBody>
      </p:sp>
      <p:sp>
        <p:nvSpPr>
          <p:cNvPr id="14" name="Rectangle 13">
            <a:extLst>
              <a:ext uri="{FF2B5EF4-FFF2-40B4-BE49-F238E27FC236}">
                <a16:creationId xmlns:a16="http://schemas.microsoft.com/office/drawing/2014/main" id="{B1C016CE-59E2-F578-5359-FA81530B89CA}"/>
              </a:ext>
            </a:extLst>
          </p:cNvPr>
          <p:cNvSpPr/>
          <p:nvPr/>
        </p:nvSpPr>
        <p:spPr>
          <a:xfrm>
            <a:off x="2642442" y="2298096"/>
            <a:ext cx="1063615" cy="414763"/>
          </a:xfrm>
          <a:prstGeom prst="rect">
            <a:avLst/>
          </a:prstGeom>
          <a:solidFill>
            <a:srgbClr val="F0C8BC"/>
          </a:solidFill>
          <a:ln cap="flat">
            <a:noFill/>
            <a:prstDash val="solid"/>
          </a:ln>
        </p:spPr>
        <p:txBody>
          <a:bodyPr vert="horz" wrap="square" lIns="91440" tIns="45720" rIns="91440" bIns="45720" anchor="t" anchorCtr="0" compatLnSpc="1">
            <a:no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lvl="0" algn="ctr">
              <a:defRPr sz="1800" b="0" i="0" u="none" strike="noStrike" kern="0" cap="none" spc="0" baseline="0">
                <a:solidFill>
                  <a:srgbClr val="000000"/>
                </a:solidFill>
                <a:uFillTx/>
              </a:defRPr>
            </a:pPr>
            <a:r>
              <a:rPr lang="en-GB" sz="900" dirty="0">
                <a:solidFill>
                  <a:schemeClr val="tx1"/>
                </a:solidFill>
              </a:rPr>
              <a:t>Jarrin B</a:t>
            </a:r>
          </a:p>
          <a:p>
            <a:pPr lvl="0" algn="ctr">
              <a:defRPr sz="1800" b="0" i="0" u="none" strike="noStrike" kern="0" cap="none" spc="0" baseline="0">
                <a:solidFill>
                  <a:srgbClr val="000000"/>
                </a:solidFill>
                <a:uFillTx/>
              </a:defRPr>
            </a:pPr>
            <a:r>
              <a:rPr lang="en-GB" sz="900" b="1" i="1" dirty="0">
                <a:solidFill>
                  <a:schemeClr val="tx1"/>
                </a:solidFill>
              </a:rPr>
              <a:t>Admin Team</a:t>
            </a:r>
            <a:endParaRPr lang="en-GB" sz="900" b="0" i="0" u="none" strike="noStrike" kern="1200" cap="none" spc="0" baseline="0" dirty="0">
              <a:solidFill>
                <a:schemeClr val="tx1"/>
              </a:solidFill>
              <a:uFillTx/>
              <a:latin typeface="Quire Sans Pro Light"/>
            </a:endParaRPr>
          </a:p>
        </p:txBody>
      </p:sp>
      <p:sp>
        <p:nvSpPr>
          <p:cNvPr id="15" name="Rectangle 14">
            <a:extLst>
              <a:ext uri="{FF2B5EF4-FFF2-40B4-BE49-F238E27FC236}">
                <a16:creationId xmlns:a16="http://schemas.microsoft.com/office/drawing/2014/main" id="{6E52804B-B07B-6507-F797-1F4301797511}"/>
              </a:ext>
            </a:extLst>
          </p:cNvPr>
          <p:cNvSpPr/>
          <p:nvPr/>
        </p:nvSpPr>
        <p:spPr>
          <a:xfrm>
            <a:off x="1578827" y="2822611"/>
            <a:ext cx="1063615" cy="356571"/>
          </a:xfrm>
          <a:prstGeom prst="rect">
            <a:avLst/>
          </a:prstGeom>
          <a:solidFill>
            <a:srgbClr val="F0C8BC"/>
          </a:solidFill>
          <a:ln cap="flat">
            <a:noFill/>
            <a:prstDash val="solid"/>
          </a:ln>
        </p:spPr>
        <p:txBody>
          <a:bodyPr vert="horz" wrap="square" lIns="91440" tIns="45720" rIns="91440" bIns="45720" anchor="t" anchorCtr="0" compatLnSpc="1">
            <a:no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lvl="0" algn="ctr">
              <a:defRPr sz="1800" b="0" i="0" u="none" strike="noStrike" kern="0" cap="none" spc="0" baseline="0">
                <a:solidFill>
                  <a:srgbClr val="000000"/>
                </a:solidFill>
                <a:uFillTx/>
              </a:defRPr>
            </a:pPr>
            <a:r>
              <a:rPr lang="en-GB" sz="900" i="1" dirty="0">
                <a:solidFill>
                  <a:schemeClr val="tx1"/>
                </a:solidFill>
              </a:rPr>
              <a:t>Martha C</a:t>
            </a:r>
          </a:p>
          <a:p>
            <a:pPr lvl="0" algn="ctr">
              <a:defRPr sz="1800" b="0" i="0" u="none" strike="noStrike" kern="0" cap="none" spc="0" baseline="0">
                <a:solidFill>
                  <a:srgbClr val="000000"/>
                </a:solidFill>
                <a:uFillTx/>
              </a:defRPr>
            </a:pPr>
            <a:r>
              <a:rPr lang="en-GB" sz="900" b="1" i="1" dirty="0">
                <a:solidFill>
                  <a:schemeClr val="tx1"/>
                </a:solidFill>
              </a:rPr>
              <a:t>Admin Team</a:t>
            </a:r>
            <a:endParaRPr lang="en-GB" sz="900" b="1" i="0" u="none" strike="noStrike" kern="1200" cap="none" spc="0" baseline="0" dirty="0">
              <a:solidFill>
                <a:schemeClr val="tx1"/>
              </a:solidFill>
              <a:uFillTx/>
              <a:latin typeface="Quire Sans Pro Light"/>
            </a:endParaRPr>
          </a:p>
        </p:txBody>
      </p:sp>
      <p:sp>
        <p:nvSpPr>
          <p:cNvPr id="16" name="Rectangle 15">
            <a:extLst>
              <a:ext uri="{FF2B5EF4-FFF2-40B4-BE49-F238E27FC236}">
                <a16:creationId xmlns:a16="http://schemas.microsoft.com/office/drawing/2014/main" id="{4986DAE1-8024-62A1-DE1E-210C454AB638}"/>
              </a:ext>
            </a:extLst>
          </p:cNvPr>
          <p:cNvSpPr/>
          <p:nvPr/>
        </p:nvSpPr>
        <p:spPr>
          <a:xfrm>
            <a:off x="311305" y="2972898"/>
            <a:ext cx="1063615" cy="356571"/>
          </a:xfrm>
          <a:prstGeom prst="rect">
            <a:avLst/>
          </a:prstGeom>
          <a:solidFill>
            <a:srgbClr val="F0C8BC"/>
          </a:solidFill>
          <a:ln cap="flat">
            <a:noFill/>
            <a:prstDash val="solid"/>
          </a:ln>
        </p:spPr>
        <p:txBody>
          <a:bodyPr vert="horz" wrap="square" lIns="91440" tIns="45720" rIns="91440" bIns="45720" anchor="t" anchorCtr="0" compatLnSpc="1">
            <a:no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lvl="0" algn="ctr">
              <a:defRPr sz="1800" b="0" i="0" u="none" strike="noStrike" kern="0" cap="none" spc="0" baseline="0">
                <a:solidFill>
                  <a:srgbClr val="000000"/>
                </a:solidFill>
                <a:uFillTx/>
              </a:defRPr>
            </a:pPr>
            <a:r>
              <a:rPr lang="en-GB" sz="900" i="1" dirty="0">
                <a:solidFill>
                  <a:schemeClr val="tx1"/>
                </a:solidFill>
              </a:rPr>
              <a:t>Wahida C</a:t>
            </a:r>
          </a:p>
          <a:p>
            <a:pPr lvl="0" algn="ctr">
              <a:defRPr sz="1800" b="0" i="0" u="none" strike="noStrike" kern="0" cap="none" spc="0" baseline="0">
                <a:solidFill>
                  <a:srgbClr val="000000"/>
                </a:solidFill>
                <a:uFillTx/>
              </a:defRPr>
            </a:pPr>
            <a:r>
              <a:rPr lang="en-GB" sz="900" b="1" i="1" dirty="0">
                <a:solidFill>
                  <a:schemeClr val="tx1"/>
                </a:solidFill>
              </a:rPr>
              <a:t>Admin Team</a:t>
            </a:r>
            <a:endParaRPr lang="en-GB" sz="900" b="0" i="0" u="none" strike="noStrike" kern="1200" cap="none" spc="0" baseline="0" dirty="0">
              <a:solidFill>
                <a:schemeClr val="tx1"/>
              </a:solidFill>
              <a:uFillTx/>
              <a:latin typeface="Quire Sans Pro Light"/>
            </a:endParaRPr>
          </a:p>
        </p:txBody>
      </p:sp>
      <p:sp>
        <p:nvSpPr>
          <p:cNvPr id="18" name="Rectangle 17">
            <a:extLst>
              <a:ext uri="{FF2B5EF4-FFF2-40B4-BE49-F238E27FC236}">
                <a16:creationId xmlns:a16="http://schemas.microsoft.com/office/drawing/2014/main" id="{7C796399-04B0-0FE3-5693-EB73471B5A5B}"/>
              </a:ext>
            </a:extLst>
          </p:cNvPr>
          <p:cNvSpPr/>
          <p:nvPr/>
        </p:nvSpPr>
        <p:spPr>
          <a:xfrm>
            <a:off x="2462699" y="3459219"/>
            <a:ext cx="1063615" cy="356571"/>
          </a:xfrm>
          <a:prstGeom prst="rect">
            <a:avLst/>
          </a:prstGeom>
          <a:solidFill>
            <a:srgbClr val="F0C8BC"/>
          </a:solidFill>
          <a:ln cap="flat">
            <a:noFill/>
            <a:prstDash val="solid"/>
          </a:ln>
        </p:spPr>
        <p:txBody>
          <a:bodyPr vert="horz" wrap="square" lIns="91440" tIns="45720" rIns="91440" bIns="45720" anchor="t" anchorCtr="0" compatLnSpc="1">
            <a:no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lvl="0" algn="ctr">
              <a:defRPr sz="1800" b="0" i="0" u="none" strike="noStrike" kern="0" cap="none" spc="0" baseline="0">
                <a:solidFill>
                  <a:srgbClr val="000000"/>
                </a:solidFill>
                <a:uFillTx/>
              </a:defRPr>
            </a:pPr>
            <a:r>
              <a:rPr lang="en-GB" sz="900" i="1" dirty="0">
                <a:solidFill>
                  <a:schemeClr val="tx1"/>
                </a:solidFill>
              </a:rPr>
              <a:t>Mohammed M</a:t>
            </a:r>
          </a:p>
          <a:p>
            <a:pPr lvl="0" algn="ctr">
              <a:defRPr sz="1800" b="0" i="0" u="none" strike="noStrike" kern="0" cap="none" spc="0" baseline="0">
                <a:solidFill>
                  <a:srgbClr val="000000"/>
                </a:solidFill>
                <a:uFillTx/>
              </a:defRPr>
            </a:pPr>
            <a:r>
              <a:rPr lang="en-GB" sz="900" b="1" i="1" dirty="0">
                <a:solidFill>
                  <a:schemeClr val="tx1"/>
                </a:solidFill>
              </a:rPr>
              <a:t>Admin Team</a:t>
            </a:r>
            <a:endParaRPr lang="en-GB" sz="900" b="0" i="0" u="none" strike="noStrike" kern="1200" cap="none" spc="0" baseline="0" dirty="0">
              <a:solidFill>
                <a:schemeClr val="tx1"/>
              </a:solidFill>
              <a:uFillTx/>
              <a:latin typeface="Quire Sans Pro Light"/>
            </a:endParaRPr>
          </a:p>
        </p:txBody>
      </p:sp>
      <p:sp>
        <p:nvSpPr>
          <p:cNvPr id="19" name="Rectangle 18">
            <a:extLst>
              <a:ext uri="{FF2B5EF4-FFF2-40B4-BE49-F238E27FC236}">
                <a16:creationId xmlns:a16="http://schemas.microsoft.com/office/drawing/2014/main" id="{CBB63ED2-D8CB-5041-AA71-79774D6BCD48}"/>
              </a:ext>
            </a:extLst>
          </p:cNvPr>
          <p:cNvSpPr/>
          <p:nvPr/>
        </p:nvSpPr>
        <p:spPr>
          <a:xfrm>
            <a:off x="111776" y="2271414"/>
            <a:ext cx="1063615" cy="356571"/>
          </a:xfrm>
          <a:prstGeom prst="rect">
            <a:avLst/>
          </a:prstGeom>
          <a:solidFill>
            <a:srgbClr val="F0C8BC"/>
          </a:solidFill>
          <a:ln cap="flat">
            <a:noFill/>
            <a:prstDash val="solid"/>
          </a:ln>
        </p:spPr>
        <p:txBody>
          <a:bodyPr vert="horz" wrap="square" lIns="91440" tIns="45720" rIns="91440" bIns="45720" anchor="t" anchorCtr="0" compatLnSpc="1">
            <a:no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lvl="0" algn="ctr">
              <a:defRPr sz="1800" b="0" i="0" u="none" strike="noStrike" kern="0" cap="none" spc="0" baseline="0">
                <a:solidFill>
                  <a:srgbClr val="000000"/>
                </a:solidFill>
                <a:uFillTx/>
              </a:defRPr>
            </a:pPr>
            <a:r>
              <a:rPr lang="en-GB" sz="900" i="1" dirty="0">
                <a:solidFill>
                  <a:schemeClr val="tx1"/>
                </a:solidFill>
              </a:rPr>
              <a:t>Maggie O</a:t>
            </a:r>
          </a:p>
          <a:p>
            <a:pPr lvl="0" algn="ctr">
              <a:defRPr sz="1800" b="0" i="0" u="none" strike="noStrike" kern="0" cap="none" spc="0" baseline="0">
                <a:solidFill>
                  <a:srgbClr val="000000"/>
                </a:solidFill>
                <a:uFillTx/>
              </a:defRPr>
            </a:pPr>
            <a:r>
              <a:rPr lang="en-GB" sz="900" b="1" i="1" dirty="0">
                <a:solidFill>
                  <a:schemeClr val="tx1"/>
                </a:solidFill>
              </a:rPr>
              <a:t>Admin Team</a:t>
            </a:r>
            <a:endParaRPr lang="en-GB" sz="900" b="0" i="0" u="none" strike="noStrike" kern="1200" cap="none" spc="0" baseline="0" dirty="0">
              <a:solidFill>
                <a:schemeClr val="tx1"/>
              </a:solidFill>
              <a:uFillTx/>
              <a:latin typeface="Quire Sans Pro Light"/>
            </a:endParaRPr>
          </a:p>
        </p:txBody>
      </p:sp>
      <p:sp>
        <p:nvSpPr>
          <p:cNvPr id="20" name="Rectangle 19">
            <a:extLst>
              <a:ext uri="{FF2B5EF4-FFF2-40B4-BE49-F238E27FC236}">
                <a16:creationId xmlns:a16="http://schemas.microsoft.com/office/drawing/2014/main" id="{17918C0B-4E89-F2C5-55F2-7666E8675AEE}"/>
              </a:ext>
            </a:extLst>
          </p:cNvPr>
          <p:cNvSpPr/>
          <p:nvPr/>
        </p:nvSpPr>
        <p:spPr>
          <a:xfrm>
            <a:off x="136925" y="3482103"/>
            <a:ext cx="1063615" cy="356571"/>
          </a:xfrm>
          <a:prstGeom prst="rect">
            <a:avLst/>
          </a:prstGeom>
          <a:solidFill>
            <a:srgbClr val="F0C8BC"/>
          </a:solidFill>
          <a:ln cap="flat">
            <a:noFill/>
            <a:prstDash val="solid"/>
          </a:ln>
        </p:spPr>
        <p:txBody>
          <a:bodyPr vert="horz" wrap="square" lIns="91440" tIns="45720" rIns="91440" bIns="45720" anchor="t" anchorCtr="0" compatLnSpc="1">
            <a:no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lvl="0" algn="ctr">
              <a:defRPr sz="1800" b="0" i="0" u="none" strike="noStrike" kern="0" cap="none" spc="0" baseline="0">
                <a:solidFill>
                  <a:srgbClr val="000000"/>
                </a:solidFill>
                <a:uFillTx/>
              </a:defRPr>
            </a:pPr>
            <a:r>
              <a:rPr lang="en-GB" sz="900" i="1" dirty="0">
                <a:solidFill>
                  <a:schemeClr val="tx1"/>
                </a:solidFill>
              </a:rPr>
              <a:t>Kelechi U</a:t>
            </a:r>
          </a:p>
          <a:p>
            <a:pPr lvl="0" algn="ctr">
              <a:defRPr sz="1800" b="0" i="0" u="none" strike="noStrike" kern="0" cap="none" spc="0" baseline="0">
                <a:solidFill>
                  <a:srgbClr val="000000"/>
                </a:solidFill>
                <a:uFillTx/>
              </a:defRPr>
            </a:pPr>
            <a:r>
              <a:rPr lang="en-GB" sz="900" b="1" i="1" dirty="0">
                <a:solidFill>
                  <a:schemeClr val="tx1"/>
                </a:solidFill>
              </a:rPr>
              <a:t>Admin Team</a:t>
            </a:r>
            <a:endParaRPr lang="en-GB" sz="900" b="0" i="0" u="none" strike="noStrike" kern="1200" cap="none" spc="0" baseline="0" dirty="0">
              <a:solidFill>
                <a:schemeClr val="tx1"/>
              </a:solidFill>
              <a:uFillTx/>
              <a:latin typeface="Quire Sans Pro Light"/>
            </a:endParaRPr>
          </a:p>
        </p:txBody>
      </p:sp>
      <p:sp>
        <p:nvSpPr>
          <p:cNvPr id="21" name="Rectangle 20">
            <a:extLst>
              <a:ext uri="{FF2B5EF4-FFF2-40B4-BE49-F238E27FC236}">
                <a16:creationId xmlns:a16="http://schemas.microsoft.com/office/drawing/2014/main" id="{B65C9E86-D6CD-A8DF-DB7F-04F5BFEA3C92}"/>
              </a:ext>
            </a:extLst>
          </p:cNvPr>
          <p:cNvSpPr/>
          <p:nvPr/>
        </p:nvSpPr>
        <p:spPr>
          <a:xfrm>
            <a:off x="1349766" y="3827081"/>
            <a:ext cx="1063615" cy="356571"/>
          </a:xfrm>
          <a:prstGeom prst="rect">
            <a:avLst/>
          </a:prstGeom>
          <a:solidFill>
            <a:srgbClr val="F0C8BC"/>
          </a:solidFill>
          <a:ln cap="flat">
            <a:noFill/>
            <a:prstDash val="solid"/>
          </a:ln>
        </p:spPr>
        <p:txBody>
          <a:bodyPr vert="horz" wrap="square" lIns="91440" tIns="45720" rIns="91440" bIns="45720" anchor="t" anchorCtr="0" compatLnSpc="1">
            <a:no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lvl="0" algn="ctr">
              <a:defRPr sz="1800" b="0" i="0" u="none" strike="noStrike" kern="0" cap="none" spc="0" baseline="0">
                <a:solidFill>
                  <a:srgbClr val="000000"/>
                </a:solidFill>
                <a:uFillTx/>
              </a:defRPr>
            </a:pPr>
            <a:r>
              <a:rPr lang="en-GB" sz="900" i="1" dirty="0">
                <a:solidFill>
                  <a:schemeClr val="tx1"/>
                </a:solidFill>
              </a:rPr>
              <a:t>Elizabeth E</a:t>
            </a:r>
          </a:p>
          <a:p>
            <a:pPr lvl="0" algn="ctr">
              <a:defRPr sz="1800" b="0" i="0" u="none" strike="noStrike" kern="0" cap="none" spc="0" baseline="0">
                <a:solidFill>
                  <a:srgbClr val="000000"/>
                </a:solidFill>
                <a:uFillTx/>
              </a:defRPr>
            </a:pPr>
            <a:r>
              <a:rPr lang="en-GB" sz="900" b="1" i="1" dirty="0">
                <a:solidFill>
                  <a:schemeClr val="tx1"/>
                </a:solidFill>
              </a:rPr>
              <a:t>Admin Team</a:t>
            </a:r>
            <a:endParaRPr lang="en-GB" sz="900" b="0" i="0" u="none" strike="noStrike" kern="1200" cap="none" spc="0" baseline="0" dirty="0">
              <a:solidFill>
                <a:schemeClr val="tx1"/>
              </a:solidFill>
              <a:uFillTx/>
              <a:latin typeface="Quire Sans Pro Light"/>
            </a:endParaRPr>
          </a:p>
        </p:txBody>
      </p:sp>
      <p:sp>
        <p:nvSpPr>
          <p:cNvPr id="22" name="Rectangle 21">
            <a:extLst>
              <a:ext uri="{FF2B5EF4-FFF2-40B4-BE49-F238E27FC236}">
                <a16:creationId xmlns:a16="http://schemas.microsoft.com/office/drawing/2014/main" id="{0AB30F56-9C02-7717-90E6-1E3D1BB7A39C}"/>
              </a:ext>
            </a:extLst>
          </p:cNvPr>
          <p:cNvSpPr/>
          <p:nvPr/>
        </p:nvSpPr>
        <p:spPr>
          <a:xfrm>
            <a:off x="211540" y="4424683"/>
            <a:ext cx="1063615" cy="356571"/>
          </a:xfrm>
          <a:prstGeom prst="rect">
            <a:avLst/>
          </a:prstGeom>
          <a:solidFill>
            <a:srgbClr val="F0C8BC"/>
          </a:solidFill>
          <a:ln cap="flat">
            <a:noFill/>
            <a:prstDash val="solid"/>
          </a:ln>
        </p:spPr>
        <p:txBody>
          <a:bodyPr vert="horz" wrap="square" lIns="91440" tIns="45720" rIns="91440" bIns="45720" anchor="t" anchorCtr="0" compatLnSpc="1">
            <a:no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lvl="0" algn="ctr">
              <a:defRPr sz="1800" b="0" i="0" u="none" strike="noStrike" kern="0" cap="none" spc="0" baseline="0">
                <a:solidFill>
                  <a:srgbClr val="000000"/>
                </a:solidFill>
                <a:uFillTx/>
              </a:defRPr>
            </a:pPr>
            <a:r>
              <a:rPr lang="en-GB" sz="900" i="1" dirty="0"/>
              <a:t>Zara R</a:t>
            </a:r>
          </a:p>
          <a:p>
            <a:pPr lvl="0" algn="ctr">
              <a:defRPr sz="1800" b="0" i="0" u="none" strike="noStrike" kern="0" cap="none" spc="0" baseline="0">
                <a:solidFill>
                  <a:srgbClr val="000000"/>
                </a:solidFill>
                <a:uFillTx/>
              </a:defRPr>
            </a:pPr>
            <a:r>
              <a:rPr lang="en-GB" sz="900" b="1" i="1" dirty="0"/>
              <a:t>Admin Team</a:t>
            </a:r>
            <a:endParaRPr lang="en-GB" sz="900" b="0" i="0" u="none" strike="noStrike" kern="1200" cap="none" spc="0" baseline="0" dirty="0">
              <a:solidFill>
                <a:srgbClr val="FFFFFF"/>
              </a:solidFill>
              <a:uFillTx/>
              <a:latin typeface="Quire Sans Pro Light"/>
            </a:endParaRPr>
          </a:p>
        </p:txBody>
      </p:sp>
      <p:sp>
        <p:nvSpPr>
          <p:cNvPr id="23" name="Rectangle 22">
            <a:extLst>
              <a:ext uri="{FF2B5EF4-FFF2-40B4-BE49-F238E27FC236}">
                <a16:creationId xmlns:a16="http://schemas.microsoft.com/office/drawing/2014/main" id="{3706E8CE-14A2-E2E9-30E0-D424DF281A90}"/>
              </a:ext>
            </a:extLst>
          </p:cNvPr>
          <p:cNvSpPr/>
          <p:nvPr/>
        </p:nvSpPr>
        <p:spPr>
          <a:xfrm>
            <a:off x="2354105" y="4364395"/>
            <a:ext cx="1063615" cy="356571"/>
          </a:xfrm>
          <a:prstGeom prst="rect">
            <a:avLst/>
          </a:prstGeom>
          <a:solidFill>
            <a:srgbClr val="F0C8BC"/>
          </a:solidFill>
          <a:ln cap="flat">
            <a:noFill/>
            <a:prstDash val="solid"/>
          </a:ln>
        </p:spPr>
        <p:txBody>
          <a:bodyPr vert="horz" wrap="square" lIns="91440" tIns="45720" rIns="91440" bIns="45720" anchor="t" anchorCtr="0" compatLnSpc="1">
            <a:no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lvl="0" algn="ctr">
              <a:defRPr sz="1800" b="0" i="0" u="none" strike="noStrike" kern="0" cap="none" spc="0" baseline="0">
                <a:solidFill>
                  <a:srgbClr val="000000"/>
                </a:solidFill>
                <a:uFillTx/>
              </a:defRPr>
            </a:pPr>
            <a:r>
              <a:rPr lang="en-GB" sz="900" i="1" dirty="0">
                <a:solidFill>
                  <a:schemeClr val="tx1"/>
                </a:solidFill>
              </a:rPr>
              <a:t>Jahed M</a:t>
            </a:r>
          </a:p>
          <a:p>
            <a:pPr lvl="0" algn="ctr">
              <a:defRPr sz="1800" b="0" i="0" u="none" strike="noStrike" kern="0" cap="none" spc="0" baseline="0">
                <a:solidFill>
                  <a:srgbClr val="000000"/>
                </a:solidFill>
                <a:uFillTx/>
              </a:defRPr>
            </a:pPr>
            <a:r>
              <a:rPr lang="en-GB" sz="900" b="1" i="1" dirty="0">
                <a:solidFill>
                  <a:schemeClr val="tx1"/>
                </a:solidFill>
              </a:rPr>
              <a:t>Admin Team</a:t>
            </a:r>
            <a:endParaRPr lang="en-GB" sz="900" b="0" i="0" u="none" strike="noStrike" kern="1200" cap="none" spc="0" baseline="0" dirty="0">
              <a:solidFill>
                <a:schemeClr val="tx1"/>
              </a:solidFill>
              <a:uFillTx/>
              <a:latin typeface="Quire Sans Pro Light"/>
            </a:endParaRPr>
          </a:p>
        </p:txBody>
      </p:sp>
      <p:sp>
        <p:nvSpPr>
          <p:cNvPr id="37" name="Rectangle 36">
            <a:extLst>
              <a:ext uri="{FF2B5EF4-FFF2-40B4-BE49-F238E27FC236}">
                <a16:creationId xmlns:a16="http://schemas.microsoft.com/office/drawing/2014/main" id="{5FFAC538-C87D-7C4E-75F1-AE1D222737DE}"/>
              </a:ext>
            </a:extLst>
          </p:cNvPr>
          <p:cNvSpPr/>
          <p:nvPr/>
        </p:nvSpPr>
        <p:spPr>
          <a:xfrm>
            <a:off x="6062905" y="1237759"/>
            <a:ext cx="2151145" cy="556377"/>
          </a:xfrm>
          <a:prstGeom prst="rect">
            <a:avLst/>
          </a:prstGeom>
          <a:solidFill>
            <a:srgbClr val="F0C8BC"/>
          </a:solidFill>
          <a:ln cap="flat">
            <a:noFill/>
            <a:prstDash val="solid"/>
          </a:ln>
        </p:spPr>
        <p:txBody>
          <a:bodyPr vert="horz" wrap="square" lIns="91440" tIns="45720" rIns="91440" bIns="45720" anchor="t" anchorCtr="0" compatLnSpc="1">
            <a:no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lvl="0" algn="ctr">
              <a:defRPr sz="1800" b="0" i="0" u="none" strike="noStrike" kern="0" cap="none" spc="0" baseline="0">
                <a:solidFill>
                  <a:srgbClr val="000000"/>
                </a:solidFill>
                <a:uFillTx/>
              </a:defRPr>
            </a:pPr>
            <a:r>
              <a:rPr lang="en-GB" sz="900" i="1" dirty="0">
                <a:solidFill>
                  <a:schemeClr val="tx1"/>
                </a:solidFill>
              </a:rPr>
              <a:t>Alison D</a:t>
            </a:r>
          </a:p>
          <a:p>
            <a:pPr lvl="0" algn="ctr">
              <a:defRPr sz="1800" b="0" i="0" u="none" strike="noStrike" kern="0" cap="none" spc="0" baseline="0">
                <a:solidFill>
                  <a:srgbClr val="000000"/>
                </a:solidFill>
                <a:uFillTx/>
              </a:defRPr>
            </a:pPr>
            <a:r>
              <a:rPr lang="en-GB" sz="900" b="1" i="1" dirty="0">
                <a:solidFill>
                  <a:schemeClr val="tx1"/>
                </a:solidFill>
              </a:rPr>
              <a:t>Regional Manger </a:t>
            </a:r>
            <a:endParaRPr lang="en-GB" sz="900" b="0" i="0" u="none" strike="noStrike" kern="1200" cap="none" spc="0" baseline="0" dirty="0">
              <a:solidFill>
                <a:schemeClr val="tx1"/>
              </a:solidFill>
              <a:uFillTx/>
              <a:latin typeface="Quire Sans Pro Light"/>
            </a:endParaRPr>
          </a:p>
        </p:txBody>
      </p:sp>
      <p:cxnSp>
        <p:nvCxnSpPr>
          <p:cNvPr id="44" name="Straight Connector 43">
            <a:extLst>
              <a:ext uri="{FF2B5EF4-FFF2-40B4-BE49-F238E27FC236}">
                <a16:creationId xmlns:a16="http://schemas.microsoft.com/office/drawing/2014/main" id="{EFCFA049-8842-7988-517A-D9C54B00F7B3}"/>
              </a:ext>
            </a:extLst>
          </p:cNvPr>
          <p:cNvCxnSpPr>
            <a:cxnSpLocks/>
          </p:cNvCxnSpPr>
          <p:nvPr/>
        </p:nvCxnSpPr>
        <p:spPr>
          <a:xfrm>
            <a:off x="6996855" y="1794136"/>
            <a:ext cx="0" cy="50396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0878A1B4-D882-FC7D-27E6-0012140C34E0}"/>
              </a:ext>
            </a:extLst>
          </p:cNvPr>
          <p:cNvCxnSpPr>
            <a:cxnSpLocks/>
          </p:cNvCxnSpPr>
          <p:nvPr/>
        </p:nvCxnSpPr>
        <p:spPr>
          <a:xfrm flipH="1">
            <a:off x="6452839" y="2298096"/>
            <a:ext cx="544016" cy="773189"/>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64BA3F4-6154-995D-5380-A1105754A27D}"/>
              </a:ext>
            </a:extLst>
          </p:cNvPr>
          <p:cNvCxnSpPr>
            <a:cxnSpLocks/>
            <a:stCxn id="5" idx="1"/>
          </p:cNvCxnSpPr>
          <p:nvPr/>
        </p:nvCxnSpPr>
        <p:spPr>
          <a:xfrm>
            <a:off x="6877585" y="3449183"/>
            <a:ext cx="1210766" cy="1277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FE68DFE1-CAF9-6C9F-47AA-35F3649F58C8}"/>
              </a:ext>
            </a:extLst>
          </p:cNvPr>
          <p:cNvCxnSpPr/>
          <p:nvPr/>
        </p:nvCxnSpPr>
        <p:spPr>
          <a:xfrm>
            <a:off x="8088351" y="3576971"/>
            <a:ext cx="0" cy="477638"/>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Connector: Elbow 59">
            <a:extLst>
              <a:ext uri="{FF2B5EF4-FFF2-40B4-BE49-F238E27FC236}">
                <a16:creationId xmlns:a16="http://schemas.microsoft.com/office/drawing/2014/main" id="{0D72D136-443D-8A4B-27CA-DA3932E6A2BC}"/>
              </a:ext>
            </a:extLst>
          </p:cNvPr>
          <p:cNvCxnSpPr>
            <a:cxnSpLocks/>
            <a:endCxn id="8" idx="1"/>
          </p:cNvCxnSpPr>
          <p:nvPr/>
        </p:nvCxnSpPr>
        <p:spPr>
          <a:xfrm rot="10800000">
            <a:off x="1115122" y="1361316"/>
            <a:ext cx="5840714" cy="3192841"/>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024" name="Connector: Elbow 1023">
            <a:extLst>
              <a:ext uri="{FF2B5EF4-FFF2-40B4-BE49-F238E27FC236}">
                <a16:creationId xmlns:a16="http://schemas.microsoft.com/office/drawing/2014/main" id="{D61161AD-22C6-F88F-B34C-79A38C55582E}"/>
              </a:ext>
            </a:extLst>
          </p:cNvPr>
          <p:cNvCxnSpPr>
            <a:cxnSpLocks/>
            <a:endCxn id="19" idx="0"/>
          </p:cNvCxnSpPr>
          <p:nvPr/>
        </p:nvCxnSpPr>
        <p:spPr>
          <a:xfrm rot="5400000">
            <a:off x="402643" y="1819716"/>
            <a:ext cx="692639" cy="210756"/>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027" name="Connector: Elbow 1026">
            <a:extLst>
              <a:ext uri="{FF2B5EF4-FFF2-40B4-BE49-F238E27FC236}">
                <a16:creationId xmlns:a16="http://schemas.microsoft.com/office/drawing/2014/main" id="{D2FF4892-D84A-D22B-04F4-88D81EFEC9EC}"/>
              </a:ext>
            </a:extLst>
          </p:cNvPr>
          <p:cNvCxnSpPr>
            <a:cxnSpLocks/>
          </p:cNvCxnSpPr>
          <p:nvPr/>
        </p:nvCxnSpPr>
        <p:spPr>
          <a:xfrm>
            <a:off x="1045425" y="1568607"/>
            <a:ext cx="1073042" cy="848257"/>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034" name="Connector: Elbow 1033">
            <a:extLst>
              <a:ext uri="{FF2B5EF4-FFF2-40B4-BE49-F238E27FC236}">
                <a16:creationId xmlns:a16="http://schemas.microsoft.com/office/drawing/2014/main" id="{E5809A89-6E1A-9F86-D818-72B951FAA2FB}"/>
              </a:ext>
            </a:extLst>
          </p:cNvPr>
          <p:cNvCxnSpPr>
            <a:endCxn id="14" idx="1"/>
          </p:cNvCxnSpPr>
          <p:nvPr/>
        </p:nvCxnSpPr>
        <p:spPr>
          <a:xfrm>
            <a:off x="2110634" y="2416865"/>
            <a:ext cx="531808" cy="88613"/>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036" name="Connector: Elbow 1035">
            <a:extLst>
              <a:ext uri="{FF2B5EF4-FFF2-40B4-BE49-F238E27FC236}">
                <a16:creationId xmlns:a16="http://schemas.microsoft.com/office/drawing/2014/main" id="{98E87DF4-0E0C-25C2-D4CD-5B666F9D97DA}"/>
              </a:ext>
            </a:extLst>
          </p:cNvPr>
          <p:cNvCxnSpPr>
            <a:stCxn id="19" idx="2"/>
            <a:endCxn id="16" idx="0"/>
          </p:cNvCxnSpPr>
          <p:nvPr/>
        </p:nvCxnSpPr>
        <p:spPr>
          <a:xfrm rot="16200000" flipH="1">
            <a:off x="570892" y="2700676"/>
            <a:ext cx="344913" cy="199529"/>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038" name="Connector: Elbow 1037">
            <a:extLst>
              <a:ext uri="{FF2B5EF4-FFF2-40B4-BE49-F238E27FC236}">
                <a16:creationId xmlns:a16="http://schemas.microsoft.com/office/drawing/2014/main" id="{E00ADA40-A00B-5B27-5BA8-092B5E19A778}"/>
              </a:ext>
            </a:extLst>
          </p:cNvPr>
          <p:cNvCxnSpPr/>
          <p:nvPr/>
        </p:nvCxnSpPr>
        <p:spPr>
          <a:xfrm rot="16200000" flipH="1">
            <a:off x="1954949" y="3261188"/>
            <a:ext cx="576075" cy="412061"/>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040" name="Connector: Elbow 1039">
            <a:extLst>
              <a:ext uri="{FF2B5EF4-FFF2-40B4-BE49-F238E27FC236}">
                <a16:creationId xmlns:a16="http://schemas.microsoft.com/office/drawing/2014/main" id="{C16F21F8-B881-07F3-46BA-FFF02CCE12B2}"/>
              </a:ext>
            </a:extLst>
          </p:cNvPr>
          <p:cNvCxnSpPr/>
          <p:nvPr/>
        </p:nvCxnSpPr>
        <p:spPr>
          <a:xfrm rot="16200000" flipH="1">
            <a:off x="620921" y="4113125"/>
            <a:ext cx="597602" cy="25513"/>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042" name="Connector: Elbow 1041">
            <a:extLst>
              <a:ext uri="{FF2B5EF4-FFF2-40B4-BE49-F238E27FC236}">
                <a16:creationId xmlns:a16="http://schemas.microsoft.com/office/drawing/2014/main" id="{6EE77A1C-83C4-E563-057E-D634396A3CB6}"/>
              </a:ext>
            </a:extLst>
          </p:cNvPr>
          <p:cNvCxnSpPr/>
          <p:nvPr/>
        </p:nvCxnSpPr>
        <p:spPr>
          <a:xfrm rot="5400000">
            <a:off x="2836823" y="4026968"/>
            <a:ext cx="548604" cy="126249"/>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044" name="Connector: Elbow 1043">
            <a:extLst>
              <a:ext uri="{FF2B5EF4-FFF2-40B4-BE49-F238E27FC236}">
                <a16:creationId xmlns:a16="http://schemas.microsoft.com/office/drawing/2014/main" id="{8FA11147-B01E-5EAD-C57C-661C1D401E7E}"/>
              </a:ext>
            </a:extLst>
          </p:cNvPr>
          <p:cNvCxnSpPr>
            <a:endCxn id="21" idx="2"/>
          </p:cNvCxnSpPr>
          <p:nvPr/>
        </p:nvCxnSpPr>
        <p:spPr>
          <a:xfrm rot="10800000">
            <a:off x="1881574" y="4183653"/>
            <a:ext cx="494964" cy="492607"/>
          </a:xfrm>
          <a:prstGeom prst="bentConnector2">
            <a:avLst/>
          </a:prstGeom>
        </p:spPr>
        <p:style>
          <a:lnRef idx="1">
            <a:schemeClr val="accent1"/>
          </a:lnRef>
          <a:fillRef idx="0">
            <a:schemeClr val="accent1"/>
          </a:fillRef>
          <a:effectRef idx="0">
            <a:schemeClr val="accent1"/>
          </a:effectRef>
          <a:fontRef idx="minor">
            <a:schemeClr val="tx1"/>
          </a:fontRef>
        </p:style>
      </p:cxnSp>
      <p:sp>
        <p:nvSpPr>
          <p:cNvPr id="1045" name="Rectangle 1044">
            <a:extLst>
              <a:ext uri="{FF2B5EF4-FFF2-40B4-BE49-F238E27FC236}">
                <a16:creationId xmlns:a16="http://schemas.microsoft.com/office/drawing/2014/main" id="{CA2D54D4-C124-FBFF-DCB1-303E2A2F8B6D}"/>
              </a:ext>
            </a:extLst>
          </p:cNvPr>
          <p:cNvSpPr/>
          <p:nvPr/>
        </p:nvSpPr>
        <p:spPr>
          <a:xfrm>
            <a:off x="4322482" y="4336457"/>
            <a:ext cx="1063615" cy="533021"/>
          </a:xfrm>
          <a:prstGeom prst="rect">
            <a:avLst/>
          </a:prstGeom>
          <a:solidFill>
            <a:srgbClr val="F0C8BC"/>
          </a:solidFill>
          <a:ln cap="flat">
            <a:noFill/>
            <a:prstDash val="solid"/>
          </a:ln>
        </p:spPr>
        <p:txBody>
          <a:bodyPr vert="horz" wrap="square" lIns="91440" tIns="45720" rIns="91440" bIns="45720" anchor="t" anchorCtr="0" compatLnSpc="1">
            <a:no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lvl="0" algn="ctr">
              <a:defRPr sz="1800" b="0" i="0" u="none" strike="noStrike" kern="0" cap="none" spc="0" baseline="0">
                <a:solidFill>
                  <a:srgbClr val="000000"/>
                </a:solidFill>
                <a:uFillTx/>
              </a:defRPr>
            </a:pPr>
            <a:endParaRPr lang="en-GB" sz="900" b="1" i="1" dirty="0">
              <a:solidFill>
                <a:schemeClr val="tx1"/>
              </a:solidFill>
            </a:endParaRPr>
          </a:p>
          <a:p>
            <a:pPr lvl="0" algn="ctr">
              <a:defRPr sz="1800" b="0" i="0" u="none" strike="noStrike" kern="0" cap="none" spc="0" baseline="0">
                <a:solidFill>
                  <a:srgbClr val="000000"/>
                </a:solidFill>
                <a:uFillTx/>
              </a:defRPr>
            </a:pPr>
            <a:r>
              <a:rPr lang="en-GB" sz="900" b="1" i="1" dirty="0">
                <a:solidFill>
                  <a:schemeClr val="tx1"/>
                </a:solidFill>
              </a:rPr>
              <a:t>Senior Administrator </a:t>
            </a:r>
            <a:endParaRPr lang="en-GB" sz="900" b="0" i="0" u="none" strike="noStrike" kern="1200" cap="none" spc="0" baseline="0" dirty="0">
              <a:solidFill>
                <a:schemeClr val="tx1"/>
              </a:solidFill>
              <a:uFillTx/>
              <a:latin typeface="Quire Sans Pro Light"/>
            </a:endParaRPr>
          </a:p>
        </p:txBody>
      </p:sp>
      <p:sp>
        <p:nvSpPr>
          <p:cNvPr id="10" name="Free-form: Shape 10">
            <a:extLst>
              <a:ext uri="{FF2B5EF4-FFF2-40B4-BE49-F238E27FC236}">
                <a16:creationId xmlns:a16="http://schemas.microsoft.com/office/drawing/2014/main" id="{95355692-4816-F6F3-9621-45FEF8F30FDE}"/>
              </a:ext>
            </a:extLst>
          </p:cNvPr>
          <p:cNvSpPr/>
          <p:nvPr/>
        </p:nvSpPr>
        <p:spPr>
          <a:xfrm>
            <a:off x="1687088" y="1143101"/>
            <a:ext cx="883933" cy="414587"/>
          </a:xfrm>
          <a:custGeom>
            <a:avLst/>
            <a:gdLst>
              <a:gd name="f0" fmla="val 10800000"/>
              <a:gd name="f1" fmla="val 5400000"/>
              <a:gd name="f2" fmla="val 180"/>
              <a:gd name="f3" fmla="val w"/>
              <a:gd name="f4" fmla="val h"/>
              <a:gd name="f5" fmla="val 0"/>
              <a:gd name="f6" fmla="val 4775150"/>
              <a:gd name="f7" fmla="val 1456420"/>
              <a:gd name="f8" fmla="+- 0 0 -90"/>
              <a:gd name="f9" fmla="*/ f3 1 4775150"/>
              <a:gd name="f10" fmla="*/ f4 1 1456420"/>
              <a:gd name="f11" fmla="val f5"/>
              <a:gd name="f12" fmla="val f6"/>
              <a:gd name="f13" fmla="val f7"/>
              <a:gd name="f14" fmla="*/ f8 f0 1"/>
              <a:gd name="f15" fmla="+- f13 0 f11"/>
              <a:gd name="f16" fmla="+- f12 0 f11"/>
              <a:gd name="f17" fmla="*/ f14 1 f2"/>
              <a:gd name="f18" fmla="*/ f16 1 4775150"/>
              <a:gd name="f19" fmla="*/ f15 1 1456420"/>
              <a:gd name="f20" fmla="*/ 0 f16 1"/>
              <a:gd name="f21" fmla="*/ 0 f15 1"/>
              <a:gd name="f22" fmla="*/ 4775150 f16 1"/>
              <a:gd name="f23" fmla="*/ 1456420 f15 1"/>
              <a:gd name="f24" fmla="+- f17 0 f1"/>
              <a:gd name="f25" fmla="*/ f20 1 4775150"/>
              <a:gd name="f26" fmla="*/ f21 1 1456420"/>
              <a:gd name="f27" fmla="*/ f22 1 4775150"/>
              <a:gd name="f28" fmla="*/ f23 1 1456420"/>
              <a:gd name="f29" fmla="*/ f11 1 f18"/>
              <a:gd name="f30" fmla="*/ f12 1 f18"/>
              <a:gd name="f31" fmla="*/ f11 1 f19"/>
              <a:gd name="f32" fmla="*/ f13 1 f19"/>
              <a:gd name="f33" fmla="*/ f25 1 f18"/>
              <a:gd name="f34" fmla="*/ f26 1 f19"/>
              <a:gd name="f35" fmla="*/ f27 1 f18"/>
              <a:gd name="f36" fmla="*/ f28 1 f19"/>
              <a:gd name="f37" fmla="*/ f29 f9 1"/>
              <a:gd name="f38" fmla="*/ f30 f9 1"/>
              <a:gd name="f39" fmla="*/ f32 f10 1"/>
              <a:gd name="f40" fmla="*/ f31 f10 1"/>
              <a:gd name="f41" fmla="*/ f33 f9 1"/>
              <a:gd name="f42" fmla="*/ f34 f10 1"/>
              <a:gd name="f43" fmla="*/ f35 f9 1"/>
              <a:gd name="f44" fmla="*/ f36 f10 1"/>
            </a:gdLst>
            <a:ahLst/>
            <a:cxnLst>
              <a:cxn ang="3cd4">
                <a:pos x="hc" y="t"/>
              </a:cxn>
              <a:cxn ang="0">
                <a:pos x="r" y="vc"/>
              </a:cxn>
              <a:cxn ang="cd4">
                <a:pos x="hc" y="b"/>
              </a:cxn>
              <a:cxn ang="cd2">
                <a:pos x="l" y="vc"/>
              </a:cxn>
              <a:cxn ang="f24">
                <a:pos x="f41" y="f42"/>
              </a:cxn>
              <a:cxn ang="f24">
                <a:pos x="f43" y="f42"/>
              </a:cxn>
              <a:cxn ang="f24">
                <a:pos x="f43" y="f44"/>
              </a:cxn>
              <a:cxn ang="f24">
                <a:pos x="f41" y="f44"/>
              </a:cxn>
              <a:cxn ang="f24">
                <a:pos x="f41" y="f42"/>
              </a:cxn>
            </a:cxnLst>
            <a:rect l="f37" t="f40" r="f38" b="f39"/>
            <a:pathLst>
              <a:path w="4775150" h="1456420">
                <a:moveTo>
                  <a:pt x="f5" y="f5"/>
                </a:moveTo>
                <a:lnTo>
                  <a:pt x="f6" y="f5"/>
                </a:lnTo>
                <a:lnTo>
                  <a:pt x="f6" y="f7"/>
                </a:lnTo>
                <a:lnTo>
                  <a:pt x="f5" y="f7"/>
                </a:lnTo>
                <a:lnTo>
                  <a:pt x="f5" y="f5"/>
                </a:lnTo>
                <a:close/>
              </a:path>
            </a:pathLst>
          </a:custGeom>
          <a:solidFill>
            <a:srgbClr val="F0C8BC"/>
          </a:solidFill>
          <a:ln cap="flat">
            <a:noFill/>
            <a:prstDash val="solid"/>
          </a:ln>
        </p:spPr>
        <p:txBody>
          <a:bodyPr vert="horz" wrap="square" lIns="11430" tIns="11430" rIns="11430" bIns="11430" anchor="ctr" anchorCtr="1" compatLnSpc="1">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00100" rtl="0" fontAlgn="auto" hangingPunct="1">
              <a:lnSpc>
                <a:spcPct val="90000"/>
              </a:lnSpc>
              <a:spcBef>
                <a:spcPts val="0"/>
              </a:spcBef>
              <a:spcAft>
                <a:spcPts val="500"/>
              </a:spcAft>
              <a:buNone/>
              <a:tabLst/>
              <a:defRPr sz="1800" b="0" i="0" u="none" strike="noStrike" kern="0" cap="none" spc="0" baseline="0">
                <a:solidFill>
                  <a:srgbClr val="000000"/>
                </a:solidFill>
                <a:uFillTx/>
              </a:defRPr>
            </a:pPr>
            <a:r>
              <a:rPr lang="en-GB" sz="900" dirty="0">
                <a:latin typeface="Quire Sans Pro Light"/>
              </a:rPr>
              <a:t>Omar </a:t>
            </a:r>
          </a:p>
          <a:p>
            <a:pPr marL="0" marR="0" lvl="0" indent="0" algn="ctr" defTabSz="800100" rtl="0" fontAlgn="auto" hangingPunct="1">
              <a:lnSpc>
                <a:spcPct val="90000"/>
              </a:lnSpc>
              <a:spcBef>
                <a:spcPts val="0"/>
              </a:spcBef>
              <a:spcAft>
                <a:spcPts val="500"/>
              </a:spcAft>
              <a:buNone/>
              <a:tabLst/>
              <a:defRPr sz="1800" b="0" i="0" u="none" strike="noStrike" kern="0" cap="none" spc="0" baseline="0">
                <a:solidFill>
                  <a:srgbClr val="000000"/>
                </a:solidFill>
                <a:uFillTx/>
              </a:defRPr>
            </a:pPr>
            <a:r>
              <a:rPr lang="en-GB" sz="900" b="1" dirty="0">
                <a:latin typeface="Quire Sans Pro Light"/>
              </a:rPr>
              <a:t>Admin Team </a:t>
            </a:r>
            <a:endParaRPr lang="en-GB" sz="900" b="1" i="0" u="none" strike="noStrike" kern="1200" cap="none" spc="0" baseline="0" dirty="0">
              <a:uFillTx/>
              <a:latin typeface="Quire Sans Pro Light"/>
            </a:endParaRPr>
          </a:p>
        </p:txBody>
      </p:sp>
    </p:spTree>
    <p:extLst>
      <p:ext uri="{BB962C8B-B14F-4D97-AF65-F5344CB8AC3E}">
        <p14:creationId xmlns:p14="http://schemas.microsoft.com/office/powerpoint/2010/main" val="1453434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2F165-280F-0487-CD6C-BDE0BCAEC32D}"/>
              </a:ext>
            </a:extLst>
          </p:cNvPr>
          <p:cNvSpPr>
            <a:spLocks noGrp="1"/>
          </p:cNvSpPr>
          <p:nvPr>
            <p:ph type="title"/>
          </p:nvPr>
        </p:nvSpPr>
        <p:spPr/>
        <p:txBody>
          <a:bodyPr/>
          <a:lstStyle/>
          <a:p>
            <a:r>
              <a:rPr lang="en-US" dirty="0"/>
              <a:t>GP Workforce</a:t>
            </a:r>
          </a:p>
        </p:txBody>
      </p:sp>
      <p:sp>
        <p:nvSpPr>
          <p:cNvPr id="6" name="Date Placeholder 2">
            <a:extLst>
              <a:ext uri="{FF2B5EF4-FFF2-40B4-BE49-F238E27FC236}">
                <a16:creationId xmlns:a16="http://schemas.microsoft.com/office/drawing/2014/main" id="{5E192E10-0B2B-6962-294C-6785F752B7F9}"/>
              </a:ext>
            </a:extLst>
          </p:cNvPr>
          <p:cNvSpPr>
            <a:spLocks noGrp="1"/>
          </p:cNvSpPr>
          <p:nvPr>
            <p:ph type="dt" sz="half" idx="10"/>
          </p:nvPr>
        </p:nvSpPr>
        <p:spPr>
          <a:xfrm>
            <a:off x="431800" y="4869656"/>
            <a:ext cx="2254250" cy="273844"/>
          </a:xfrm>
        </p:spPr>
        <p:txBody>
          <a:bodyPr/>
          <a:lstStyle/>
          <a:p>
            <a:r>
              <a:rPr lang="en-GB" sz="800"/>
              <a:t>Confidential &amp; proprietary</a:t>
            </a:r>
            <a:endParaRPr lang="en-US" sz="800" dirty="0"/>
          </a:p>
        </p:txBody>
      </p:sp>
      <p:sp>
        <p:nvSpPr>
          <p:cNvPr id="7" name="Slide Number Placeholder 3">
            <a:extLst>
              <a:ext uri="{FF2B5EF4-FFF2-40B4-BE49-F238E27FC236}">
                <a16:creationId xmlns:a16="http://schemas.microsoft.com/office/drawing/2014/main" id="{BB133CC6-8A24-A013-F4BD-882A5661EDF3}"/>
              </a:ext>
            </a:extLst>
          </p:cNvPr>
          <p:cNvSpPr>
            <a:spLocks noGrp="1"/>
          </p:cNvSpPr>
          <p:nvPr>
            <p:ph type="sldNum" sz="quarter" idx="11"/>
          </p:nvPr>
        </p:nvSpPr>
        <p:spPr>
          <a:xfrm>
            <a:off x="6457949" y="4869656"/>
            <a:ext cx="2254251" cy="273844"/>
          </a:xfrm>
        </p:spPr>
        <p:txBody>
          <a:bodyPr/>
          <a:lstStyle/>
          <a:p>
            <a:fld id="{AA9DB25A-57E1-2746-8894-CAE7A47D4B2A}" type="slidenum">
              <a:rPr lang="en-US" sz="800" smtClean="0"/>
              <a:pPr/>
              <a:t>5</a:t>
            </a:fld>
            <a:endParaRPr lang="en-US" sz="800" dirty="0"/>
          </a:p>
        </p:txBody>
      </p:sp>
      <p:graphicFrame>
        <p:nvGraphicFramePr>
          <p:cNvPr id="4" name="Table 3">
            <a:extLst>
              <a:ext uri="{FF2B5EF4-FFF2-40B4-BE49-F238E27FC236}">
                <a16:creationId xmlns:a16="http://schemas.microsoft.com/office/drawing/2014/main" id="{1EFFF321-3503-51C7-2F4C-AAE9CC0498F6}"/>
              </a:ext>
            </a:extLst>
          </p:cNvPr>
          <p:cNvGraphicFramePr>
            <a:graphicFrameLocks noGrp="1"/>
          </p:cNvGraphicFramePr>
          <p:nvPr>
            <p:extLst>
              <p:ext uri="{D42A27DB-BD31-4B8C-83A1-F6EECF244321}">
                <p14:modId xmlns:p14="http://schemas.microsoft.com/office/powerpoint/2010/main" val="508062438"/>
              </p:ext>
            </p:extLst>
          </p:nvPr>
        </p:nvGraphicFramePr>
        <p:xfrm>
          <a:off x="266965" y="1042019"/>
          <a:ext cx="5633870" cy="2942250"/>
        </p:xfrm>
        <a:graphic>
          <a:graphicData uri="http://schemas.openxmlformats.org/drawingml/2006/table">
            <a:tbl>
              <a:tblPr>
                <a:tableStyleId>{5C22544A-7EE6-4342-B048-85BDC9FD1C3A}</a:tableStyleId>
              </a:tblPr>
              <a:tblGrid>
                <a:gridCol w="1911695">
                  <a:extLst>
                    <a:ext uri="{9D8B030D-6E8A-4147-A177-3AD203B41FA5}">
                      <a16:colId xmlns:a16="http://schemas.microsoft.com/office/drawing/2014/main" val="445683742"/>
                    </a:ext>
                  </a:extLst>
                </a:gridCol>
                <a:gridCol w="2143682">
                  <a:extLst>
                    <a:ext uri="{9D8B030D-6E8A-4147-A177-3AD203B41FA5}">
                      <a16:colId xmlns:a16="http://schemas.microsoft.com/office/drawing/2014/main" val="3403973683"/>
                    </a:ext>
                  </a:extLst>
                </a:gridCol>
                <a:gridCol w="1578493">
                  <a:extLst>
                    <a:ext uri="{9D8B030D-6E8A-4147-A177-3AD203B41FA5}">
                      <a16:colId xmlns:a16="http://schemas.microsoft.com/office/drawing/2014/main" val="2687242212"/>
                    </a:ext>
                  </a:extLst>
                </a:gridCol>
              </a:tblGrid>
              <a:tr h="449935">
                <a:tc>
                  <a:txBody>
                    <a:bodyPr/>
                    <a:lstStyle/>
                    <a:p>
                      <a:pPr algn="l" fontAlgn="ctr"/>
                      <a:r>
                        <a:rPr lang="en-US" sz="1050" u="none" strike="noStrike" dirty="0">
                          <a:solidFill>
                            <a:schemeClr val="bg1"/>
                          </a:solidFill>
                          <a:effectLst/>
                          <a:latin typeface="Calibri" panose="020F0502020204030204" pitchFamily="34" charset="0"/>
                          <a:cs typeface="Calibri" panose="020F0502020204030204" pitchFamily="34" charset="0"/>
                        </a:rPr>
                        <a:t>Full name</a:t>
                      </a:r>
                      <a:endParaRPr lang="en-US" sz="1050" b="1" i="0" u="none" strike="noStrike" dirty="0">
                        <a:solidFill>
                          <a:schemeClr val="bg1"/>
                        </a:solidFill>
                        <a:effectLst/>
                        <a:latin typeface="Calibri" panose="020F0502020204030204" pitchFamily="34" charset="0"/>
                        <a:cs typeface="Calibri" panose="020F0502020204030204" pitchFamily="34" charset="0"/>
                      </a:endParaRPr>
                    </a:p>
                  </a:txBody>
                  <a:tcPr marL="8384" marR="8384" marT="8384" marB="0">
                    <a:solidFill>
                      <a:srgbClr val="8246AF"/>
                    </a:solidFill>
                  </a:tcPr>
                </a:tc>
                <a:tc>
                  <a:txBody>
                    <a:bodyPr/>
                    <a:lstStyle/>
                    <a:p>
                      <a:pPr algn="l" fontAlgn="ctr"/>
                      <a:r>
                        <a:rPr lang="en-US" sz="1050" u="none" strike="noStrike" dirty="0">
                          <a:solidFill>
                            <a:schemeClr val="bg1"/>
                          </a:solidFill>
                          <a:effectLst/>
                          <a:latin typeface="Calibri" panose="020F0502020204030204" pitchFamily="34" charset="0"/>
                          <a:cs typeface="Calibri" panose="020F0502020204030204" pitchFamily="34" charset="0"/>
                        </a:rPr>
                        <a:t>Role</a:t>
                      </a:r>
                      <a:endParaRPr lang="en-US" sz="1050" b="1" i="0" u="none" strike="noStrike" dirty="0">
                        <a:solidFill>
                          <a:schemeClr val="bg1"/>
                        </a:solidFill>
                        <a:effectLst/>
                        <a:latin typeface="Calibri" panose="020F0502020204030204" pitchFamily="34" charset="0"/>
                        <a:cs typeface="Calibri" panose="020F0502020204030204" pitchFamily="34" charset="0"/>
                      </a:endParaRPr>
                    </a:p>
                  </a:txBody>
                  <a:tcPr marL="8384" marR="8384" marT="8384" marB="0">
                    <a:solidFill>
                      <a:srgbClr val="8246AF"/>
                    </a:solidFill>
                  </a:tcPr>
                </a:tc>
                <a:tc>
                  <a:txBody>
                    <a:bodyPr/>
                    <a:lstStyle/>
                    <a:p>
                      <a:pPr algn="l" fontAlgn="ctr"/>
                      <a:r>
                        <a:rPr lang="en-US" sz="1050" u="none" strike="noStrike" dirty="0">
                          <a:solidFill>
                            <a:schemeClr val="bg1"/>
                          </a:solidFill>
                          <a:effectLst/>
                          <a:latin typeface="Calibri" panose="020F0502020204030204" pitchFamily="34" charset="0"/>
                          <a:cs typeface="Calibri" panose="020F0502020204030204" pitchFamily="34" charset="0"/>
                        </a:rPr>
                        <a:t>Sessions per week</a:t>
                      </a:r>
                      <a:endParaRPr lang="en-US" sz="1050" b="1" i="0" u="none" strike="noStrike" dirty="0">
                        <a:solidFill>
                          <a:schemeClr val="bg1"/>
                        </a:solidFill>
                        <a:effectLst/>
                        <a:latin typeface="Calibri" panose="020F0502020204030204" pitchFamily="34" charset="0"/>
                        <a:cs typeface="Calibri" panose="020F0502020204030204" pitchFamily="34" charset="0"/>
                      </a:endParaRPr>
                    </a:p>
                  </a:txBody>
                  <a:tcPr marL="8384" marR="8384" marT="8384" marB="0">
                    <a:solidFill>
                      <a:srgbClr val="8246AF"/>
                    </a:solidFill>
                  </a:tcPr>
                </a:tc>
                <a:extLst>
                  <a:ext uri="{0D108BD9-81ED-4DB2-BD59-A6C34878D82A}">
                    <a16:rowId xmlns:a16="http://schemas.microsoft.com/office/drawing/2014/main" val="1733148530"/>
                  </a:ext>
                </a:extLst>
              </a:tr>
              <a:tr h="193621">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Dr Alexandra Hay </a:t>
                      </a:r>
                    </a:p>
                  </a:txBody>
                  <a:tcPr marL="8384" marR="8384" marT="8384" marB="0"/>
                </a:tc>
                <a:tc>
                  <a:txBody>
                    <a:bodyPr/>
                    <a:lstStyle/>
                    <a:p>
                      <a:pPr algn="l" fontAlgn="b"/>
                      <a:r>
                        <a:rPr lang="en-US" sz="1050" u="none" strike="noStrike" dirty="0">
                          <a:effectLst/>
                          <a:latin typeface="Calibri" panose="020F0502020204030204" pitchFamily="34" charset="0"/>
                          <a:cs typeface="Calibri" panose="020F0502020204030204" pitchFamily="34" charset="0"/>
                        </a:rPr>
                        <a:t>Salaried Lead GP</a:t>
                      </a:r>
                      <a:endParaRPr lang="en-US" sz="1050" b="0" i="0" u="none" strike="noStrike" dirty="0">
                        <a:solidFill>
                          <a:srgbClr val="000000"/>
                        </a:solidFill>
                        <a:effectLst/>
                        <a:latin typeface="Calibri" panose="020F0502020204030204" pitchFamily="34" charset="0"/>
                        <a:cs typeface="Calibri" panose="020F0502020204030204" pitchFamily="34" charset="0"/>
                      </a:endParaRPr>
                    </a:p>
                  </a:txBody>
                  <a:tcPr marL="8384" marR="8384" marT="8384" marB="0"/>
                </a:tc>
                <a:tc>
                  <a:txBody>
                    <a:bodyPr/>
                    <a:lstStyle/>
                    <a:p>
                      <a:pPr algn="l" fontAlgn="ctr"/>
                      <a:r>
                        <a:rPr lang="en-US" sz="1050" b="0" i="0" u="none" strike="noStrike" dirty="0">
                          <a:solidFill>
                            <a:srgbClr val="000000"/>
                          </a:solidFill>
                          <a:effectLst/>
                          <a:latin typeface="Calibri" panose="020F0502020204030204" pitchFamily="34" charset="0"/>
                          <a:cs typeface="Calibri" panose="020F0502020204030204" pitchFamily="34" charset="0"/>
                        </a:rPr>
                        <a:t>Tues, Wed and Thurs</a:t>
                      </a:r>
                    </a:p>
                  </a:txBody>
                  <a:tcPr marL="8384" marR="8384" marT="8384" marB="0"/>
                </a:tc>
                <a:extLst>
                  <a:ext uri="{0D108BD9-81ED-4DB2-BD59-A6C34878D82A}">
                    <a16:rowId xmlns:a16="http://schemas.microsoft.com/office/drawing/2014/main" val="565950165"/>
                  </a:ext>
                </a:extLst>
              </a:tr>
              <a:tr h="218723">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Dr </a:t>
                      </a:r>
                      <a:r>
                        <a:rPr lang="en-US" sz="1050" b="0" i="0" u="none" strike="noStrike" dirty="0" err="1">
                          <a:solidFill>
                            <a:srgbClr val="000000"/>
                          </a:solidFill>
                          <a:effectLst/>
                          <a:latin typeface="Calibri" panose="020F0502020204030204" pitchFamily="34" charset="0"/>
                          <a:cs typeface="Calibri" panose="020F0502020204030204" pitchFamily="34" charset="0"/>
                        </a:rPr>
                        <a:t>Sayeeda</a:t>
                      </a:r>
                      <a:r>
                        <a:rPr lang="en-US" sz="1050" b="0" i="0" u="none" strike="noStrike" dirty="0">
                          <a:solidFill>
                            <a:srgbClr val="000000"/>
                          </a:solidFill>
                          <a:effectLst/>
                          <a:latin typeface="Calibri" panose="020F0502020204030204" pitchFamily="34" charset="0"/>
                          <a:cs typeface="Calibri" panose="020F0502020204030204" pitchFamily="34" charset="0"/>
                        </a:rPr>
                        <a:t> Rizvi</a:t>
                      </a:r>
                    </a:p>
                  </a:txBody>
                  <a:tcPr marL="8384" marR="8384" marT="8384" marB="0"/>
                </a:tc>
                <a:tc>
                  <a:txBody>
                    <a:bodyPr/>
                    <a:lstStyle/>
                    <a:p>
                      <a:pPr marL="0" marR="0" lvl="0" indent="0" algn="l" defTabSz="829518" rtl="0" eaLnBrk="1" fontAlgn="b" latinLnBrk="0" hangingPunct="1">
                        <a:lnSpc>
                          <a:spcPct val="100000"/>
                        </a:lnSpc>
                        <a:spcBef>
                          <a:spcPts val="0"/>
                        </a:spcBef>
                        <a:spcAft>
                          <a:spcPts val="0"/>
                        </a:spcAft>
                        <a:buClrTx/>
                        <a:buSzTx/>
                        <a:buFontTx/>
                        <a:buNone/>
                        <a:tabLst/>
                        <a:defRPr/>
                      </a:pPr>
                      <a:r>
                        <a:rPr lang="en-US" sz="1050" b="0" i="0" u="none" strike="noStrike" dirty="0">
                          <a:solidFill>
                            <a:srgbClr val="000000"/>
                          </a:solidFill>
                          <a:effectLst/>
                          <a:latin typeface="Calibri" panose="020F0502020204030204" pitchFamily="34" charset="0"/>
                          <a:cs typeface="Calibri" panose="020F0502020204030204" pitchFamily="34" charset="0"/>
                        </a:rPr>
                        <a:t>Salaried GP</a:t>
                      </a:r>
                    </a:p>
                  </a:txBody>
                  <a:tcPr marL="8384" marR="8384" marT="8384" marB="0"/>
                </a:tc>
                <a:tc>
                  <a:txBody>
                    <a:bodyPr/>
                    <a:lstStyle/>
                    <a:p>
                      <a:pPr algn="l" fontAlgn="ctr"/>
                      <a:r>
                        <a:rPr lang="en-US" sz="1050" b="0" i="0" u="none" strike="noStrike" dirty="0">
                          <a:solidFill>
                            <a:srgbClr val="000000"/>
                          </a:solidFill>
                          <a:effectLst/>
                          <a:latin typeface="Calibri" panose="020F0502020204030204" pitchFamily="34" charset="0"/>
                          <a:cs typeface="Calibri" panose="020F0502020204030204" pitchFamily="34" charset="0"/>
                        </a:rPr>
                        <a:t>Mon</a:t>
                      </a:r>
                    </a:p>
                  </a:txBody>
                  <a:tcPr marL="8384" marR="8384" marT="8384" marB="0"/>
                </a:tc>
                <a:extLst>
                  <a:ext uri="{0D108BD9-81ED-4DB2-BD59-A6C34878D82A}">
                    <a16:rowId xmlns:a16="http://schemas.microsoft.com/office/drawing/2014/main" val="721193521"/>
                  </a:ext>
                </a:extLst>
              </a:tr>
              <a:tr h="218723">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Dr Thomas Das</a:t>
                      </a:r>
                    </a:p>
                  </a:txBody>
                  <a:tcPr marL="8384" marR="8384" marT="8384" marB="0"/>
                </a:tc>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Salaried GP</a:t>
                      </a:r>
                    </a:p>
                  </a:txBody>
                  <a:tcPr marL="8384" marR="8384" marT="8384" marB="0"/>
                </a:tc>
                <a:tc>
                  <a:txBody>
                    <a:bodyPr/>
                    <a:lstStyle/>
                    <a:p>
                      <a:pPr algn="l" fontAlgn="ctr"/>
                      <a:r>
                        <a:rPr lang="en-US" sz="1050" b="0" i="0" u="none" strike="noStrike" dirty="0">
                          <a:solidFill>
                            <a:srgbClr val="000000"/>
                          </a:solidFill>
                          <a:effectLst/>
                          <a:latin typeface="Calibri" panose="020F0502020204030204" pitchFamily="34" charset="0"/>
                          <a:cs typeface="Calibri" panose="020F0502020204030204" pitchFamily="34" charset="0"/>
                        </a:rPr>
                        <a:t>Tues and Fri</a:t>
                      </a:r>
                    </a:p>
                  </a:txBody>
                  <a:tcPr marL="8384" marR="8384" marT="8384" marB="0"/>
                </a:tc>
                <a:extLst>
                  <a:ext uri="{0D108BD9-81ED-4DB2-BD59-A6C34878D82A}">
                    <a16:rowId xmlns:a16="http://schemas.microsoft.com/office/drawing/2014/main" val="2744064070"/>
                  </a:ext>
                </a:extLst>
              </a:tr>
              <a:tr h="218723">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Dr Rasheed </a:t>
                      </a:r>
                      <a:r>
                        <a:rPr lang="en-US" sz="1050" b="0" i="0" u="none" strike="noStrike" dirty="0" err="1">
                          <a:solidFill>
                            <a:srgbClr val="000000"/>
                          </a:solidFill>
                          <a:effectLst/>
                          <a:latin typeface="Calibri" panose="020F0502020204030204" pitchFamily="34" charset="0"/>
                          <a:cs typeface="Calibri" panose="020F0502020204030204" pitchFamily="34" charset="0"/>
                        </a:rPr>
                        <a:t>Mosaheb</a:t>
                      </a:r>
                      <a:endParaRPr lang="en-US" sz="1050" b="0" i="0" u="none" strike="noStrike" dirty="0">
                        <a:solidFill>
                          <a:srgbClr val="000000"/>
                        </a:solidFill>
                        <a:effectLst/>
                        <a:latin typeface="Calibri" panose="020F0502020204030204" pitchFamily="34" charset="0"/>
                        <a:cs typeface="Calibri" panose="020F0502020204030204" pitchFamily="34" charset="0"/>
                      </a:endParaRPr>
                    </a:p>
                  </a:txBody>
                  <a:tcPr marL="8384" marR="8384" marT="8384" marB="0"/>
                </a:tc>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Salaried GP</a:t>
                      </a:r>
                    </a:p>
                  </a:txBody>
                  <a:tcPr marL="8384" marR="8384" marT="8384" marB="0"/>
                </a:tc>
                <a:tc>
                  <a:txBody>
                    <a:bodyPr/>
                    <a:lstStyle/>
                    <a:p>
                      <a:pPr algn="l" fontAlgn="ctr"/>
                      <a:r>
                        <a:rPr lang="en-US" sz="1050" b="0" i="0" u="none" strike="noStrike" dirty="0">
                          <a:solidFill>
                            <a:srgbClr val="000000"/>
                          </a:solidFill>
                          <a:effectLst/>
                          <a:latin typeface="Calibri" panose="020F0502020204030204" pitchFamily="34" charset="0"/>
                          <a:cs typeface="Calibri" panose="020F0502020204030204" pitchFamily="34" charset="0"/>
                        </a:rPr>
                        <a:t>Fri</a:t>
                      </a:r>
                    </a:p>
                  </a:txBody>
                  <a:tcPr marL="8384" marR="8384" marT="8384" marB="0"/>
                </a:tc>
                <a:extLst>
                  <a:ext uri="{0D108BD9-81ED-4DB2-BD59-A6C34878D82A}">
                    <a16:rowId xmlns:a16="http://schemas.microsoft.com/office/drawing/2014/main" val="3148743815"/>
                  </a:ext>
                </a:extLst>
              </a:tr>
              <a:tr h="200750">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Dr Mohammad Abdullah</a:t>
                      </a:r>
                    </a:p>
                  </a:txBody>
                  <a:tcPr marL="8384" marR="8384" marT="8384" marB="0"/>
                </a:tc>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GP – Long term locum</a:t>
                      </a:r>
                    </a:p>
                  </a:txBody>
                  <a:tcPr marL="8384" marR="8384" marT="8384" marB="0"/>
                </a:tc>
                <a:tc>
                  <a:txBody>
                    <a:bodyPr/>
                    <a:lstStyle/>
                    <a:p>
                      <a:pPr algn="l" fontAlgn="ctr"/>
                      <a:r>
                        <a:rPr lang="en-US" sz="1050" b="0" i="0" u="none" strike="noStrike" dirty="0">
                          <a:solidFill>
                            <a:srgbClr val="000000"/>
                          </a:solidFill>
                          <a:effectLst/>
                          <a:latin typeface="Calibri" panose="020F0502020204030204" pitchFamily="34" charset="0"/>
                          <a:cs typeface="Calibri" panose="020F0502020204030204" pitchFamily="34" charset="0"/>
                        </a:rPr>
                        <a:t>TBC</a:t>
                      </a:r>
                    </a:p>
                  </a:txBody>
                  <a:tcPr marL="8384" marR="8384" marT="8384" marB="0"/>
                </a:tc>
                <a:extLst>
                  <a:ext uri="{0D108BD9-81ED-4DB2-BD59-A6C34878D82A}">
                    <a16:rowId xmlns:a16="http://schemas.microsoft.com/office/drawing/2014/main" val="2531440630"/>
                  </a:ext>
                </a:extLst>
              </a:tr>
              <a:tr h="238218">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en-US" sz="1050" b="0" i="0" u="none" strike="noStrike" dirty="0">
                          <a:solidFill>
                            <a:srgbClr val="000000"/>
                          </a:solidFill>
                          <a:effectLst/>
                          <a:latin typeface="Calibri" panose="020F0502020204030204" pitchFamily="34" charset="0"/>
                          <a:cs typeface="Calibri" panose="020F0502020204030204" pitchFamily="34" charset="0"/>
                        </a:rPr>
                        <a:t>Dr Dinoja </a:t>
                      </a:r>
                      <a:r>
                        <a:rPr lang="en-US" sz="1050" b="0" dirty="0">
                          <a:latin typeface="Calibri" panose="020F0502020204030204" pitchFamily="34" charset="0"/>
                          <a:cs typeface="Calibri" panose="020F0502020204030204" pitchFamily="34" charset="0"/>
                        </a:rPr>
                        <a:t>Sivarajah. </a:t>
                      </a:r>
                    </a:p>
                  </a:txBody>
                  <a:tcPr marL="8384" marR="8384" marT="8384" marB="0"/>
                </a:tc>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Salaried GP </a:t>
                      </a:r>
                    </a:p>
                  </a:txBody>
                  <a:tcPr marL="8384" marR="8384" marT="8384" marB="0"/>
                </a:tc>
                <a:tc>
                  <a:txBody>
                    <a:bodyPr/>
                    <a:lstStyle/>
                    <a:p>
                      <a:pPr algn="l" fontAlgn="ctr"/>
                      <a:r>
                        <a:rPr lang="en-US" sz="1050" b="0" i="0" u="none" strike="noStrike" dirty="0">
                          <a:solidFill>
                            <a:srgbClr val="000000"/>
                          </a:solidFill>
                          <a:effectLst/>
                          <a:latin typeface="Calibri" panose="020F0502020204030204" pitchFamily="34" charset="0"/>
                          <a:cs typeface="Calibri" panose="020F0502020204030204" pitchFamily="34" charset="0"/>
                        </a:rPr>
                        <a:t>Mon , Tues , Wed</a:t>
                      </a:r>
                    </a:p>
                  </a:txBody>
                  <a:tcPr marL="8384" marR="8384" marT="8384" marB="0"/>
                </a:tc>
                <a:extLst>
                  <a:ext uri="{0D108BD9-81ED-4DB2-BD59-A6C34878D82A}">
                    <a16:rowId xmlns:a16="http://schemas.microsoft.com/office/drawing/2014/main" val="1947655267"/>
                  </a:ext>
                </a:extLst>
              </a:tr>
              <a:tr h="211213">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Dr Sacha Schillingford-Cammock </a:t>
                      </a:r>
                    </a:p>
                  </a:txBody>
                  <a:tcPr marL="8384" marR="8384" marT="8384" marB="0"/>
                </a:tc>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Salaried GP </a:t>
                      </a:r>
                    </a:p>
                  </a:txBody>
                  <a:tcPr marL="8384" marR="8384" marT="8384" marB="0"/>
                </a:tc>
                <a:tc>
                  <a:txBody>
                    <a:bodyPr/>
                    <a:lstStyle/>
                    <a:p>
                      <a:pPr algn="l" fontAlgn="ctr"/>
                      <a:r>
                        <a:rPr lang="en-US" sz="1050" b="0" i="0" u="none" strike="noStrike" dirty="0">
                          <a:solidFill>
                            <a:srgbClr val="000000"/>
                          </a:solidFill>
                          <a:effectLst/>
                          <a:latin typeface="Calibri" panose="020F0502020204030204" pitchFamily="34" charset="0"/>
                          <a:cs typeface="Calibri" panose="020F0502020204030204" pitchFamily="34" charset="0"/>
                        </a:rPr>
                        <a:t>Mon, Tues, weds and  Thurs </a:t>
                      </a:r>
                    </a:p>
                  </a:txBody>
                  <a:tcPr marL="8384" marR="8384" marT="8384" marB="0"/>
                </a:tc>
                <a:extLst>
                  <a:ext uri="{0D108BD9-81ED-4DB2-BD59-A6C34878D82A}">
                    <a16:rowId xmlns:a16="http://schemas.microsoft.com/office/drawing/2014/main" val="3692309726"/>
                  </a:ext>
                </a:extLst>
              </a:tr>
              <a:tr h="221090">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Dr Daniyal Mehmood</a:t>
                      </a:r>
                    </a:p>
                  </a:txBody>
                  <a:tcPr marL="8384" marR="8384" marT="8384" marB="0"/>
                </a:tc>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GP-Long term Locum </a:t>
                      </a:r>
                    </a:p>
                  </a:txBody>
                  <a:tcPr marL="8384" marR="8384" marT="8384" marB="0"/>
                </a:tc>
                <a:tc>
                  <a:txBody>
                    <a:bodyPr/>
                    <a:lstStyle/>
                    <a:p>
                      <a:pPr algn="l" fontAlgn="ctr"/>
                      <a:r>
                        <a:rPr lang="en-US" sz="1050" b="0" i="0" u="none" strike="noStrike" dirty="0">
                          <a:solidFill>
                            <a:srgbClr val="000000"/>
                          </a:solidFill>
                          <a:effectLst/>
                          <a:latin typeface="Calibri" panose="020F0502020204030204" pitchFamily="34" charset="0"/>
                          <a:cs typeface="Calibri" panose="020F0502020204030204" pitchFamily="34" charset="0"/>
                        </a:rPr>
                        <a:t>TBC</a:t>
                      </a:r>
                    </a:p>
                  </a:txBody>
                  <a:tcPr marL="8384" marR="8384" marT="8384" marB="0"/>
                </a:tc>
                <a:extLst>
                  <a:ext uri="{0D108BD9-81ED-4DB2-BD59-A6C34878D82A}">
                    <a16:rowId xmlns:a16="http://schemas.microsoft.com/office/drawing/2014/main" val="2478150608"/>
                  </a:ext>
                </a:extLst>
              </a:tr>
              <a:tr h="301425">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Dr Aliya Razaaq </a:t>
                      </a:r>
                    </a:p>
                  </a:txBody>
                  <a:tcPr marL="8384" marR="8384" marT="8384" marB="0"/>
                </a:tc>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Salaried GP </a:t>
                      </a:r>
                    </a:p>
                  </a:txBody>
                  <a:tcPr marL="8384" marR="8384" marT="8384" marB="0"/>
                </a:tc>
                <a:tc>
                  <a:txBody>
                    <a:bodyPr/>
                    <a:lstStyle/>
                    <a:p>
                      <a:pPr algn="l" fontAlgn="ctr"/>
                      <a:r>
                        <a:rPr lang="en-US" sz="1050" b="0" i="0" u="none" strike="noStrike" dirty="0">
                          <a:solidFill>
                            <a:srgbClr val="000000"/>
                          </a:solidFill>
                          <a:effectLst/>
                          <a:latin typeface="Calibri" panose="020F0502020204030204" pitchFamily="34" charset="0"/>
                          <a:cs typeface="Calibri" panose="020F0502020204030204" pitchFamily="34" charset="0"/>
                        </a:rPr>
                        <a:t>Mon and Tue</a:t>
                      </a:r>
                    </a:p>
                  </a:txBody>
                  <a:tcPr marL="8384" marR="8384" marT="8384" marB="0"/>
                </a:tc>
                <a:extLst>
                  <a:ext uri="{0D108BD9-81ED-4DB2-BD59-A6C34878D82A}">
                    <a16:rowId xmlns:a16="http://schemas.microsoft.com/office/drawing/2014/main" val="4236595323"/>
                  </a:ext>
                </a:extLst>
              </a:tr>
              <a:tr h="301425">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Dr Zia-Uddin </a:t>
                      </a:r>
                      <a:r>
                        <a:rPr lang="en-US" sz="1050" b="0" i="0" u="none" strike="noStrike" dirty="0" err="1">
                          <a:solidFill>
                            <a:srgbClr val="000000"/>
                          </a:solidFill>
                          <a:effectLst/>
                          <a:latin typeface="Calibri" panose="020F0502020204030204" pitchFamily="34" charset="0"/>
                          <a:cs typeface="Calibri" panose="020F0502020204030204" pitchFamily="34" charset="0"/>
                        </a:rPr>
                        <a:t>Zulfukar</a:t>
                      </a:r>
                      <a:endParaRPr lang="en-US" sz="1050" b="0" i="0" u="none" strike="noStrike" dirty="0">
                        <a:solidFill>
                          <a:srgbClr val="000000"/>
                        </a:solidFill>
                        <a:effectLst/>
                        <a:latin typeface="Calibri" panose="020F0502020204030204" pitchFamily="34" charset="0"/>
                        <a:cs typeface="Calibri" panose="020F0502020204030204" pitchFamily="34" charset="0"/>
                      </a:endParaRPr>
                    </a:p>
                  </a:txBody>
                  <a:tcPr marL="8384" marR="8384" marT="8384" marB="0"/>
                </a:tc>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GP - Long term Locum</a:t>
                      </a:r>
                    </a:p>
                  </a:txBody>
                  <a:tcPr marL="8384" marR="8384" marT="8384" marB="0"/>
                </a:tc>
                <a:tc>
                  <a:txBody>
                    <a:bodyPr/>
                    <a:lstStyle/>
                    <a:p>
                      <a:pPr algn="l" fontAlgn="ctr"/>
                      <a:r>
                        <a:rPr lang="en-US" sz="1050" b="0" i="0" u="none" strike="noStrike" dirty="0">
                          <a:solidFill>
                            <a:srgbClr val="000000"/>
                          </a:solidFill>
                          <a:effectLst/>
                          <a:latin typeface="Calibri" panose="020F0502020204030204" pitchFamily="34" charset="0"/>
                          <a:cs typeface="Calibri" panose="020F0502020204030204" pitchFamily="34" charset="0"/>
                        </a:rPr>
                        <a:t>TBC</a:t>
                      </a:r>
                    </a:p>
                  </a:txBody>
                  <a:tcPr marL="8384" marR="8384" marT="8384" marB="0"/>
                </a:tc>
                <a:extLst>
                  <a:ext uri="{0D108BD9-81ED-4DB2-BD59-A6C34878D82A}">
                    <a16:rowId xmlns:a16="http://schemas.microsoft.com/office/drawing/2014/main" val="1338781745"/>
                  </a:ext>
                </a:extLst>
              </a:tr>
              <a:tr h="137485">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Dr Amber Fox </a:t>
                      </a:r>
                    </a:p>
                  </a:txBody>
                  <a:tcPr marL="8384" marR="8384" marT="8384" marB="0"/>
                </a:tc>
                <a:tc>
                  <a:txBody>
                    <a:bodyPr/>
                    <a:lstStyle/>
                    <a:p>
                      <a:pPr algn="l" fontAlgn="b"/>
                      <a:r>
                        <a:rPr lang="en-US" sz="1050" b="0" i="0" u="none" strike="noStrike" dirty="0">
                          <a:solidFill>
                            <a:srgbClr val="000000"/>
                          </a:solidFill>
                          <a:effectLst/>
                          <a:latin typeface="Calibri" panose="020F0502020204030204" pitchFamily="34" charset="0"/>
                          <a:cs typeface="Calibri" panose="020F0502020204030204" pitchFamily="34" charset="0"/>
                        </a:rPr>
                        <a:t>Salaried Lead GP </a:t>
                      </a:r>
                    </a:p>
                  </a:txBody>
                  <a:tcPr marL="8384" marR="8384" marT="8384" marB="0"/>
                </a:tc>
                <a:tc>
                  <a:txBody>
                    <a:bodyPr/>
                    <a:lstStyle/>
                    <a:p>
                      <a:pPr algn="l" fontAlgn="ctr"/>
                      <a:r>
                        <a:rPr lang="en-US" sz="1050" b="0" i="0" u="none" strike="noStrike" dirty="0">
                          <a:solidFill>
                            <a:srgbClr val="000000"/>
                          </a:solidFill>
                          <a:effectLst/>
                          <a:latin typeface="Calibri" panose="020F0502020204030204" pitchFamily="34" charset="0"/>
                          <a:cs typeface="Calibri" panose="020F0502020204030204" pitchFamily="34" charset="0"/>
                        </a:rPr>
                        <a:t>Mon ,Wed, </a:t>
                      </a:r>
                      <a:r>
                        <a:rPr lang="en-US" sz="1050" b="0" i="0" u="none" strike="noStrike" dirty="0" err="1">
                          <a:solidFill>
                            <a:srgbClr val="000000"/>
                          </a:solidFill>
                          <a:effectLst/>
                          <a:latin typeface="Calibri" panose="020F0502020204030204" pitchFamily="34" charset="0"/>
                          <a:cs typeface="Calibri" panose="020F0502020204030204" pitchFamily="34" charset="0"/>
                        </a:rPr>
                        <a:t>Thur</a:t>
                      </a:r>
                      <a:r>
                        <a:rPr lang="en-US" sz="1050" b="0" i="0" u="none" strike="noStrike" dirty="0">
                          <a:solidFill>
                            <a:srgbClr val="000000"/>
                          </a:solidFill>
                          <a:effectLst/>
                          <a:latin typeface="Calibri" panose="020F0502020204030204" pitchFamily="34" charset="0"/>
                          <a:cs typeface="Calibri" panose="020F0502020204030204" pitchFamily="34" charset="0"/>
                        </a:rPr>
                        <a:t> </a:t>
                      </a:r>
                    </a:p>
                  </a:txBody>
                  <a:tcPr marL="8384" marR="8384" marT="8384" marB="0"/>
                </a:tc>
                <a:extLst>
                  <a:ext uri="{0D108BD9-81ED-4DB2-BD59-A6C34878D82A}">
                    <a16:rowId xmlns:a16="http://schemas.microsoft.com/office/drawing/2014/main" val="3592185777"/>
                  </a:ext>
                </a:extLst>
              </a:tr>
            </a:tbl>
          </a:graphicData>
        </a:graphic>
      </p:graphicFrame>
      <p:sp>
        <p:nvSpPr>
          <p:cNvPr id="3" name="Title 1">
            <a:extLst>
              <a:ext uri="{FF2B5EF4-FFF2-40B4-BE49-F238E27FC236}">
                <a16:creationId xmlns:a16="http://schemas.microsoft.com/office/drawing/2014/main" id="{C63423FE-93BA-87AB-61B0-9D70DB5A0FE8}"/>
              </a:ext>
            </a:extLst>
          </p:cNvPr>
          <p:cNvSpPr txBox="1">
            <a:spLocks/>
          </p:cNvSpPr>
          <p:nvPr/>
        </p:nvSpPr>
        <p:spPr>
          <a:xfrm>
            <a:off x="6288062" y="1029460"/>
            <a:ext cx="2254252" cy="3323248"/>
          </a:xfrm>
          <a:prstGeom prst="rect">
            <a:avLst/>
          </a:prstGeom>
          <a:solidFill>
            <a:schemeClr val="accent1">
              <a:lumMod val="20000"/>
              <a:lumOff val="80000"/>
            </a:schemeClr>
          </a:solidFill>
        </p:spPr>
        <p:txBody>
          <a:bodyPr vert="horz" lIns="91440" tIns="45720" rIns="91440" bIns="45720" rtlCol="0" anchor="ctr">
            <a:normAutofit/>
          </a:bodyPr>
          <a:lstStyle>
            <a:lvl1pPr algn="l" defTabSz="829518" rtl="0" eaLnBrk="1" latinLnBrk="0" hangingPunct="1">
              <a:spcBef>
                <a:spcPct val="0"/>
              </a:spcBef>
              <a:buNone/>
              <a:defRPr sz="1633" b="1" kern="1200">
                <a:solidFill>
                  <a:srgbClr val="4E436B"/>
                </a:solidFill>
                <a:latin typeface="Arial" panose="020B0604020202020204" pitchFamily="34" charset="0"/>
                <a:ea typeface="+mj-ea"/>
                <a:cs typeface="Arial" panose="020B0604020202020204" pitchFamily="34" charset="0"/>
              </a:defRPr>
            </a:lvl1pPr>
          </a:lstStyle>
          <a:p>
            <a:r>
              <a:rPr lang="en-US" sz="1050" dirty="0">
                <a:latin typeface="Calibri" panose="020F0502020204030204" pitchFamily="34" charset="0"/>
                <a:cs typeface="Calibri" panose="020F0502020204030204" pitchFamily="34" charset="0"/>
              </a:rPr>
              <a:t>Action taken to improve workforce:</a:t>
            </a:r>
          </a:p>
          <a:p>
            <a:endParaRPr lang="en-US" sz="1050"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US" sz="800" b="0" dirty="0">
                <a:latin typeface="Calibri" panose="020F0502020204030204" pitchFamily="34" charset="0"/>
                <a:cs typeface="Calibri" panose="020F0502020204030204" pitchFamily="34" charset="0"/>
              </a:rPr>
              <a:t>Continuing to utilise long-term locums to support continuity of care, with recruitment to substantive GP posts ongoing. </a:t>
            </a:r>
          </a:p>
          <a:p>
            <a:endParaRPr lang="en-US" sz="800" b="0"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US" sz="800" b="0" dirty="0">
                <a:latin typeface="Calibri" panose="020F0502020204030204" pitchFamily="34" charset="0"/>
                <a:cs typeface="Calibri" panose="020F0502020204030204" pitchFamily="34" charset="0"/>
              </a:rPr>
              <a:t>Salaried GP roles have been advertised across multiple platforms (BMJ, Indeed, and NHS Jobs). </a:t>
            </a:r>
          </a:p>
          <a:p>
            <a:endParaRPr lang="en-US" sz="800" b="0"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US" sz="800" b="0" dirty="0">
                <a:latin typeface="Calibri" panose="020F0502020204030204" pitchFamily="34" charset="0"/>
                <a:cs typeface="Calibri" panose="020F0502020204030204" pitchFamily="34" charset="0"/>
              </a:rPr>
              <a:t>We have recruited a new salaried GP, Dr Sivarajah. </a:t>
            </a:r>
          </a:p>
          <a:p>
            <a:pPr marL="171450" indent="-171450">
              <a:buFont typeface="Arial" panose="020B0604020202020204" pitchFamily="34" charset="0"/>
              <a:buChar char="•"/>
            </a:pPr>
            <a:endParaRPr lang="en-US" sz="800" b="0"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US" sz="800" b="0" dirty="0">
                <a:latin typeface="Calibri" panose="020F0502020204030204" pitchFamily="34" charset="0"/>
                <a:cs typeface="Calibri" panose="020F0502020204030204" pitchFamily="34" charset="0"/>
              </a:rPr>
              <a:t>Dr Fox has also returned from maternity. </a:t>
            </a:r>
            <a:endParaRPr lang="en-US" sz="800" b="0" dirty="0">
              <a:highlight>
                <a:srgbClr val="FFFF00"/>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49083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2F165-280F-0487-CD6C-BDE0BCAEC32D}"/>
              </a:ext>
            </a:extLst>
          </p:cNvPr>
          <p:cNvSpPr>
            <a:spLocks noGrp="1"/>
          </p:cNvSpPr>
          <p:nvPr>
            <p:ph type="title"/>
          </p:nvPr>
        </p:nvSpPr>
        <p:spPr/>
        <p:txBody>
          <a:bodyPr/>
          <a:lstStyle/>
          <a:p>
            <a:r>
              <a:rPr lang="en-US" dirty="0"/>
              <a:t>Clinical Workforce</a:t>
            </a:r>
          </a:p>
        </p:txBody>
      </p:sp>
      <p:sp>
        <p:nvSpPr>
          <p:cNvPr id="6" name="Date Placeholder 2">
            <a:extLst>
              <a:ext uri="{FF2B5EF4-FFF2-40B4-BE49-F238E27FC236}">
                <a16:creationId xmlns:a16="http://schemas.microsoft.com/office/drawing/2014/main" id="{5E192E10-0B2B-6962-294C-6785F752B7F9}"/>
              </a:ext>
            </a:extLst>
          </p:cNvPr>
          <p:cNvSpPr>
            <a:spLocks noGrp="1"/>
          </p:cNvSpPr>
          <p:nvPr>
            <p:ph type="dt" sz="half" idx="10"/>
          </p:nvPr>
        </p:nvSpPr>
        <p:spPr>
          <a:xfrm>
            <a:off x="431800" y="4869656"/>
            <a:ext cx="2254250" cy="273844"/>
          </a:xfrm>
        </p:spPr>
        <p:txBody>
          <a:bodyPr/>
          <a:lstStyle/>
          <a:p>
            <a:r>
              <a:rPr lang="en-GB" sz="800"/>
              <a:t>Confidential &amp; proprietary</a:t>
            </a:r>
            <a:endParaRPr lang="en-US" sz="800" dirty="0"/>
          </a:p>
        </p:txBody>
      </p:sp>
      <p:sp>
        <p:nvSpPr>
          <p:cNvPr id="7" name="Slide Number Placeholder 3">
            <a:extLst>
              <a:ext uri="{FF2B5EF4-FFF2-40B4-BE49-F238E27FC236}">
                <a16:creationId xmlns:a16="http://schemas.microsoft.com/office/drawing/2014/main" id="{BB133CC6-8A24-A013-F4BD-882A5661EDF3}"/>
              </a:ext>
            </a:extLst>
          </p:cNvPr>
          <p:cNvSpPr>
            <a:spLocks noGrp="1"/>
          </p:cNvSpPr>
          <p:nvPr>
            <p:ph type="sldNum" sz="quarter" idx="11"/>
          </p:nvPr>
        </p:nvSpPr>
        <p:spPr>
          <a:xfrm>
            <a:off x="6457949" y="4869656"/>
            <a:ext cx="2254251" cy="273844"/>
          </a:xfrm>
        </p:spPr>
        <p:txBody>
          <a:bodyPr/>
          <a:lstStyle/>
          <a:p>
            <a:fld id="{AA9DB25A-57E1-2746-8894-CAE7A47D4B2A}" type="slidenum">
              <a:rPr lang="en-US" sz="800" smtClean="0"/>
              <a:pPr/>
              <a:t>6</a:t>
            </a:fld>
            <a:endParaRPr lang="en-US" sz="800" dirty="0"/>
          </a:p>
        </p:txBody>
      </p:sp>
      <p:graphicFrame>
        <p:nvGraphicFramePr>
          <p:cNvPr id="4" name="Table 3">
            <a:extLst>
              <a:ext uri="{FF2B5EF4-FFF2-40B4-BE49-F238E27FC236}">
                <a16:creationId xmlns:a16="http://schemas.microsoft.com/office/drawing/2014/main" id="{1EFFF321-3503-51C7-2F4C-AAE9CC0498F6}"/>
              </a:ext>
            </a:extLst>
          </p:cNvPr>
          <p:cNvGraphicFramePr>
            <a:graphicFrameLocks noGrp="1"/>
          </p:cNvGraphicFramePr>
          <p:nvPr>
            <p:extLst>
              <p:ext uri="{D42A27DB-BD31-4B8C-83A1-F6EECF244321}">
                <p14:modId xmlns:p14="http://schemas.microsoft.com/office/powerpoint/2010/main" val="4174189340"/>
              </p:ext>
            </p:extLst>
          </p:nvPr>
        </p:nvGraphicFramePr>
        <p:xfrm>
          <a:off x="431800" y="1109145"/>
          <a:ext cx="8280400" cy="2156085"/>
        </p:xfrm>
        <a:graphic>
          <a:graphicData uri="http://schemas.openxmlformats.org/drawingml/2006/table">
            <a:tbl>
              <a:tblPr>
                <a:tableStyleId>{5C22544A-7EE6-4342-B048-85BDC9FD1C3A}</a:tableStyleId>
              </a:tblPr>
              <a:tblGrid>
                <a:gridCol w="2787611">
                  <a:extLst>
                    <a:ext uri="{9D8B030D-6E8A-4147-A177-3AD203B41FA5}">
                      <a16:colId xmlns:a16="http://schemas.microsoft.com/office/drawing/2014/main" val="445683742"/>
                    </a:ext>
                  </a:extLst>
                </a:gridCol>
                <a:gridCol w="3163418">
                  <a:extLst>
                    <a:ext uri="{9D8B030D-6E8A-4147-A177-3AD203B41FA5}">
                      <a16:colId xmlns:a16="http://schemas.microsoft.com/office/drawing/2014/main" val="3403973683"/>
                    </a:ext>
                  </a:extLst>
                </a:gridCol>
                <a:gridCol w="2329371">
                  <a:extLst>
                    <a:ext uri="{9D8B030D-6E8A-4147-A177-3AD203B41FA5}">
                      <a16:colId xmlns:a16="http://schemas.microsoft.com/office/drawing/2014/main" val="2687242212"/>
                    </a:ext>
                  </a:extLst>
                </a:gridCol>
              </a:tblGrid>
              <a:tr h="404548">
                <a:tc>
                  <a:txBody>
                    <a:bodyPr/>
                    <a:lstStyle/>
                    <a:p>
                      <a:pPr algn="l" fontAlgn="ctr"/>
                      <a:r>
                        <a:rPr lang="en-US" sz="1000" u="none" strike="noStrike" dirty="0">
                          <a:solidFill>
                            <a:schemeClr val="bg1"/>
                          </a:solidFill>
                          <a:effectLst/>
                          <a:latin typeface="Calibri" panose="020F0502020204030204" pitchFamily="34" charset="0"/>
                          <a:cs typeface="Calibri" panose="020F0502020204030204" pitchFamily="34" charset="0"/>
                        </a:rPr>
                        <a:t>Full name</a:t>
                      </a:r>
                      <a:endParaRPr lang="en-US" sz="1000" b="1" i="0" u="none" strike="noStrike" dirty="0">
                        <a:solidFill>
                          <a:schemeClr val="bg1"/>
                        </a:solidFill>
                        <a:effectLst/>
                        <a:latin typeface="Calibri" panose="020F0502020204030204" pitchFamily="34" charset="0"/>
                        <a:cs typeface="Calibri" panose="020F0502020204030204" pitchFamily="34" charset="0"/>
                      </a:endParaRPr>
                    </a:p>
                  </a:txBody>
                  <a:tcPr marL="8384" marR="8384" marT="8384" marB="0">
                    <a:solidFill>
                      <a:srgbClr val="8246AF"/>
                    </a:solidFill>
                  </a:tcPr>
                </a:tc>
                <a:tc>
                  <a:txBody>
                    <a:bodyPr/>
                    <a:lstStyle/>
                    <a:p>
                      <a:pPr algn="l" fontAlgn="ctr"/>
                      <a:r>
                        <a:rPr lang="en-US" sz="1000" u="none" strike="noStrike" dirty="0">
                          <a:solidFill>
                            <a:schemeClr val="bg1"/>
                          </a:solidFill>
                          <a:effectLst/>
                          <a:latin typeface="Calibri" panose="020F0502020204030204" pitchFamily="34" charset="0"/>
                          <a:cs typeface="Calibri" panose="020F0502020204030204" pitchFamily="34" charset="0"/>
                        </a:rPr>
                        <a:t>Role</a:t>
                      </a:r>
                      <a:endParaRPr lang="en-US" sz="1000" b="1" i="0" u="none" strike="noStrike" dirty="0">
                        <a:solidFill>
                          <a:schemeClr val="bg1"/>
                        </a:solidFill>
                        <a:effectLst/>
                        <a:latin typeface="Calibri" panose="020F0502020204030204" pitchFamily="34" charset="0"/>
                        <a:cs typeface="Calibri" panose="020F0502020204030204" pitchFamily="34" charset="0"/>
                      </a:endParaRPr>
                    </a:p>
                  </a:txBody>
                  <a:tcPr marL="8384" marR="8384" marT="8384" marB="0">
                    <a:solidFill>
                      <a:srgbClr val="8246AF"/>
                    </a:solidFill>
                  </a:tcPr>
                </a:tc>
                <a:tc>
                  <a:txBody>
                    <a:bodyPr/>
                    <a:lstStyle/>
                    <a:p>
                      <a:pPr algn="l" fontAlgn="ctr"/>
                      <a:r>
                        <a:rPr lang="en-US" sz="1000" u="none" strike="noStrike" dirty="0">
                          <a:solidFill>
                            <a:schemeClr val="bg1"/>
                          </a:solidFill>
                          <a:effectLst/>
                          <a:latin typeface="Calibri" panose="020F0502020204030204" pitchFamily="34" charset="0"/>
                          <a:cs typeface="Calibri" panose="020F0502020204030204" pitchFamily="34" charset="0"/>
                        </a:rPr>
                        <a:t>Hours worked per week</a:t>
                      </a:r>
                      <a:endParaRPr lang="en-US" sz="1000" b="1" i="0" u="none" strike="noStrike" dirty="0">
                        <a:solidFill>
                          <a:schemeClr val="bg1"/>
                        </a:solidFill>
                        <a:effectLst/>
                        <a:latin typeface="Calibri" panose="020F0502020204030204" pitchFamily="34" charset="0"/>
                        <a:cs typeface="Calibri" panose="020F0502020204030204" pitchFamily="34" charset="0"/>
                      </a:endParaRPr>
                    </a:p>
                  </a:txBody>
                  <a:tcPr marL="8384" marR="8384" marT="8384" marB="0">
                    <a:solidFill>
                      <a:srgbClr val="8246AF"/>
                    </a:solidFill>
                  </a:tcPr>
                </a:tc>
                <a:extLst>
                  <a:ext uri="{0D108BD9-81ED-4DB2-BD59-A6C34878D82A}">
                    <a16:rowId xmlns:a16="http://schemas.microsoft.com/office/drawing/2014/main" val="1733148530"/>
                  </a:ext>
                </a:extLst>
              </a:tr>
              <a:tr h="207689">
                <a:tc>
                  <a:txBody>
                    <a:bodyPr/>
                    <a:lstStyle/>
                    <a:p>
                      <a:pPr algn="l" fontAlgn="b"/>
                      <a:r>
                        <a:rPr lang="en-US" sz="1000" b="0" i="0" u="none" strike="noStrike" dirty="0" err="1">
                          <a:solidFill>
                            <a:srgbClr val="000000"/>
                          </a:solidFill>
                          <a:effectLst/>
                          <a:latin typeface="Calibri" panose="020F0502020204030204" pitchFamily="34" charset="0"/>
                          <a:cs typeface="Calibri" panose="020F0502020204030204" pitchFamily="34" charset="0"/>
                        </a:rPr>
                        <a:t>Baiyal</a:t>
                      </a:r>
                      <a:r>
                        <a:rPr lang="en-US" sz="1000" b="0" i="0" u="none" strike="noStrike" dirty="0">
                          <a:solidFill>
                            <a:srgbClr val="000000"/>
                          </a:solidFill>
                          <a:effectLst/>
                          <a:latin typeface="Calibri" panose="020F0502020204030204" pitchFamily="34" charset="0"/>
                          <a:cs typeface="Calibri" panose="020F0502020204030204" pitchFamily="34" charset="0"/>
                        </a:rPr>
                        <a:t> Al-</a:t>
                      </a:r>
                      <a:r>
                        <a:rPr lang="en-US" sz="1000" b="0" i="0" u="none" strike="noStrike" dirty="0" err="1">
                          <a:solidFill>
                            <a:srgbClr val="000000"/>
                          </a:solidFill>
                          <a:effectLst/>
                          <a:latin typeface="Calibri" panose="020F0502020204030204" pitchFamily="34" charset="0"/>
                          <a:cs typeface="Calibri" panose="020F0502020204030204" pitchFamily="34" charset="0"/>
                        </a:rPr>
                        <a:t>Mesaouil</a:t>
                      </a:r>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8384" marR="8384" marT="8384" marB="0"/>
                </a:tc>
                <a:tc>
                  <a:txBody>
                    <a:bodyPr/>
                    <a:lstStyle/>
                    <a:p>
                      <a:pPr marL="0" marR="0" lvl="0" indent="0" algn="l" defTabSz="829518" rtl="0" eaLnBrk="1" fontAlgn="b" latinLnBrk="0" hangingPunct="1">
                        <a:lnSpc>
                          <a:spcPct val="100000"/>
                        </a:lnSpc>
                        <a:spcBef>
                          <a:spcPts val="0"/>
                        </a:spcBef>
                        <a:spcAft>
                          <a:spcPts val="0"/>
                        </a:spcAft>
                        <a:buClrTx/>
                        <a:buSzTx/>
                        <a:buFontTx/>
                        <a:buNone/>
                        <a:tabLst/>
                        <a:defRPr/>
                      </a:pPr>
                      <a:r>
                        <a:rPr lang="en-US" sz="1000" b="0" i="0" u="none" strike="noStrike" dirty="0">
                          <a:solidFill>
                            <a:srgbClr val="000000"/>
                          </a:solidFill>
                          <a:effectLst/>
                          <a:latin typeface="Calibri" panose="020F0502020204030204" pitchFamily="34" charset="0"/>
                          <a:cs typeface="Calibri" panose="020F0502020204030204" pitchFamily="34" charset="0"/>
                        </a:rPr>
                        <a:t>Practice</a:t>
                      </a:r>
                      <a:r>
                        <a:rPr lang="en-US" sz="1000" b="0" i="0" u="none" strike="noStrike" baseline="0" dirty="0">
                          <a:solidFill>
                            <a:srgbClr val="000000"/>
                          </a:solidFill>
                          <a:effectLst/>
                          <a:latin typeface="Calibri" panose="020F0502020204030204" pitchFamily="34" charset="0"/>
                          <a:cs typeface="Calibri" panose="020F0502020204030204" pitchFamily="34" charset="0"/>
                        </a:rPr>
                        <a:t> Nurse</a:t>
                      </a:r>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8384" marR="8384" marT="8384" marB="0"/>
                </a:tc>
                <a:tc>
                  <a:txBody>
                    <a:bodyPr/>
                    <a:lstStyle/>
                    <a:p>
                      <a:pPr algn="l" fontAlgn="ctr"/>
                      <a:r>
                        <a:rPr lang="en-US" sz="1000" b="0" i="0" u="none" strike="noStrike" baseline="0" dirty="0">
                          <a:solidFill>
                            <a:srgbClr val="000000"/>
                          </a:solidFill>
                          <a:effectLst/>
                          <a:latin typeface="Calibri" panose="020F0502020204030204" pitchFamily="34" charset="0"/>
                          <a:cs typeface="Calibri" panose="020F0502020204030204" pitchFamily="34" charset="0"/>
                        </a:rPr>
                        <a:t>FULL TIME Mon- Thurs</a:t>
                      </a:r>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8384" marR="8384" marT="8384" marB="0"/>
                </a:tc>
                <a:extLst>
                  <a:ext uri="{0D108BD9-81ED-4DB2-BD59-A6C34878D82A}">
                    <a16:rowId xmlns:a16="http://schemas.microsoft.com/office/drawing/2014/main" val="565950165"/>
                  </a:ext>
                </a:extLst>
              </a:tr>
              <a:tr h="207689">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en-US" sz="1000" b="0" i="0" u="none" strike="noStrike" baseline="0" dirty="0">
                          <a:solidFill>
                            <a:srgbClr val="000000"/>
                          </a:solidFill>
                          <a:effectLst/>
                          <a:latin typeface="Calibri" panose="020F0502020204030204" pitchFamily="34" charset="0"/>
                          <a:cs typeface="Calibri" panose="020F0502020204030204" pitchFamily="34" charset="0"/>
                        </a:rPr>
                        <a:t>Jurate </a:t>
                      </a:r>
                      <a:r>
                        <a:rPr lang="en-US" sz="1000" b="0" i="0" u="none" strike="noStrike" baseline="0" dirty="0" err="1">
                          <a:solidFill>
                            <a:srgbClr val="000000"/>
                          </a:solidFill>
                          <a:effectLst/>
                          <a:latin typeface="Calibri" panose="020F0502020204030204" pitchFamily="34" charset="0"/>
                          <a:cs typeface="Calibri" panose="020F0502020204030204" pitchFamily="34" charset="0"/>
                        </a:rPr>
                        <a:t>Baziene</a:t>
                      </a:r>
                      <a:endParaRPr lang="en-US" sz="1000" b="0" i="0" u="none" strike="noStrike" baseline="0" dirty="0">
                        <a:solidFill>
                          <a:srgbClr val="000000"/>
                        </a:solidFill>
                        <a:effectLst/>
                        <a:latin typeface="Calibri" panose="020F0502020204030204" pitchFamily="34" charset="0"/>
                        <a:cs typeface="Calibri" panose="020F0502020204030204" pitchFamily="34" charset="0"/>
                      </a:endParaRPr>
                    </a:p>
                  </a:txBody>
                  <a:tcPr marL="8384" marR="8384" marT="8384" marB="0"/>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lang="en-US" sz="1000" b="0" i="0" u="none" strike="noStrike" dirty="0">
                          <a:solidFill>
                            <a:srgbClr val="000000"/>
                          </a:solidFill>
                          <a:effectLst/>
                          <a:latin typeface="Calibri" panose="020F0502020204030204" pitchFamily="34" charset="0"/>
                          <a:cs typeface="Calibri" panose="020F0502020204030204" pitchFamily="34" charset="0"/>
                        </a:rPr>
                        <a:t>HCA</a:t>
                      </a:r>
                    </a:p>
                  </a:txBody>
                  <a:tcPr marL="8384" marR="8384" marT="8384" marB="0"/>
                </a:tc>
                <a:tc>
                  <a:txBody>
                    <a:bodyPr/>
                    <a:lstStyle/>
                    <a:p>
                      <a:pPr algn="l" fontAlgn="ctr"/>
                      <a:r>
                        <a:rPr lang="en-US" sz="1000" b="0" i="0" u="none" strike="noStrike" dirty="0">
                          <a:solidFill>
                            <a:srgbClr val="000000"/>
                          </a:solidFill>
                          <a:effectLst/>
                          <a:latin typeface="Calibri" panose="020F0502020204030204" pitchFamily="34" charset="0"/>
                          <a:cs typeface="Calibri" panose="020F0502020204030204" pitchFamily="34" charset="0"/>
                        </a:rPr>
                        <a:t>FULL TIME Mon- Fri</a:t>
                      </a:r>
                    </a:p>
                  </a:txBody>
                  <a:tcPr marL="8384" marR="8384" marT="8384" marB="0"/>
                </a:tc>
                <a:extLst>
                  <a:ext uri="{0D108BD9-81ED-4DB2-BD59-A6C34878D82A}">
                    <a16:rowId xmlns:a16="http://schemas.microsoft.com/office/drawing/2014/main" val="2452690542"/>
                  </a:ext>
                </a:extLst>
              </a:tr>
              <a:tr h="207689">
                <a:tc>
                  <a:txBody>
                    <a:bodyPr/>
                    <a:lstStyle/>
                    <a:p>
                      <a:pPr algn="l" fontAlgn="b"/>
                      <a:r>
                        <a:rPr lang="en-US" sz="1000" b="0" i="0" u="none" strike="noStrike" dirty="0">
                          <a:solidFill>
                            <a:srgbClr val="000000"/>
                          </a:solidFill>
                          <a:effectLst/>
                          <a:latin typeface="Calibri" panose="020F0502020204030204" pitchFamily="34" charset="0"/>
                          <a:cs typeface="Calibri" panose="020F0502020204030204" pitchFamily="34" charset="0"/>
                        </a:rPr>
                        <a:t>Sharif Anwar</a:t>
                      </a:r>
                    </a:p>
                  </a:txBody>
                  <a:tcPr marL="8384" marR="8384" marT="8384" marB="0"/>
                </a:tc>
                <a:tc>
                  <a:txBody>
                    <a:bodyPr/>
                    <a:lstStyle/>
                    <a:p>
                      <a:pPr algn="l" fontAlgn="b"/>
                      <a:r>
                        <a:rPr lang="en-US" sz="1000" b="0" i="0" u="none" strike="noStrike" dirty="0">
                          <a:solidFill>
                            <a:srgbClr val="000000"/>
                          </a:solidFill>
                          <a:effectLst/>
                          <a:latin typeface="Calibri" panose="020F0502020204030204" pitchFamily="34" charset="0"/>
                          <a:cs typeface="Calibri" panose="020F0502020204030204" pitchFamily="34" charset="0"/>
                        </a:rPr>
                        <a:t>Clinical Pharmacist</a:t>
                      </a:r>
                    </a:p>
                  </a:txBody>
                  <a:tcPr marL="8384" marR="8384" marT="8384" marB="0"/>
                </a:tc>
                <a:tc>
                  <a:txBody>
                    <a:bodyPr/>
                    <a:lstStyle/>
                    <a:p>
                      <a:pPr algn="l" fontAlgn="ct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FULL TIME Monday-Thurs</a:t>
                      </a:r>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8384" marR="8384" marT="8384" marB="0"/>
                </a:tc>
                <a:extLst>
                  <a:ext uri="{0D108BD9-81ED-4DB2-BD59-A6C34878D82A}">
                    <a16:rowId xmlns:a16="http://schemas.microsoft.com/office/drawing/2014/main" val="721193521"/>
                  </a:ext>
                </a:extLst>
              </a:tr>
              <a:tr h="191886">
                <a:tc>
                  <a:txBody>
                    <a:bodyPr/>
                    <a:lstStyle/>
                    <a:p>
                      <a:pPr algn="l" fontAlgn="b"/>
                      <a:r>
                        <a:rPr lang="en-US" sz="1000" b="0" i="0" u="none" strike="noStrike" dirty="0">
                          <a:solidFill>
                            <a:srgbClr val="000000"/>
                          </a:solidFill>
                          <a:effectLst/>
                          <a:latin typeface="Calibri" panose="020F0502020204030204" pitchFamily="34" charset="0"/>
                          <a:cs typeface="Calibri" panose="020F0502020204030204" pitchFamily="34" charset="0"/>
                        </a:rPr>
                        <a:t>Claire Ofoegbu</a:t>
                      </a:r>
                    </a:p>
                  </a:txBody>
                  <a:tcPr marL="8384" marR="8384" marT="8384" marB="0"/>
                </a:tc>
                <a:tc>
                  <a:txBody>
                    <a:bodyPr/>
                    <a:lstStyle/>
                    <a:p>
                      <a:pPr marL="0" marR="0" lvl="0" indent="0" algn="l" defTabSz="829518" rtl="0" eaLnBrk="1" fontAlgn="b" latinLnBrk="0" hangingPunct="1">
                        <a:lnSpc>
                          <a:spcPct val="100000"/>
                        </a:lnSpc>
                        <a:spcBef>
                          <a:spcPts val="0"/>
                        </a:spcBef>
                        <a:spcAft>
                          <a:spcPts val="0"/>
                        </a:spcAft>
                        <a:buClrTx/>
                        <a:buSzTx/>
                        <a:buFontTx/>
                        <a:buNone/>
                        <a:tabLst/>
                        <a:defRPr/>
                      </a:pPr>
                      <a:r>
                        <a:rPr lang="en-US" sz="1000" b="0" i="0" u="none" strike="noStrike" dirty="0">
                          <a:solidFill>
                            <a:srgbClr val="000000"/>
                          </a:solidFill>
                          <a:effectLst/>
                          <a:latin typeface="Calibri" panose="020F0502020204030204" pitchFamily="34" charset="0"/>
                          <a:cs typeface="Calibri" panose="020F0502020204030204" pitchFamily="34" charset="0"/>
                        </a:rPr>
                        <a:t>Clinical Pharmacist</a:t>
                      </a:r>
                    </a:p>
                  </a:txBody>
                  <a:tcPr marL="8384" marR="8384" marT="8384" marB="0"/>
                </a:tc>
                <a:tc>
                  <a:txBody>
                    <a:bodyPr/>
                    <a:lstStyle/>
                    <a:p>
                      <a:pPr algn="l" fontAlgn="ct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FULL TIME- Tues and Weds based in Somers Town   Thurs and Fri based in KX </a:t>
                      </a:r>
                      <a:endParaRPr lang="en-US" sz="1000" b="0" i="0" u="none" strike="noStrike" dirty="0">
                        <a:solidFill>
                          <a:srgbClr val="000000"/>
                        </a:solidFill>
                        <a:effectLst/>
                        <a:latin typeface="Calibri" panose="020F0502020204030204" pitchFamily="34" charset="0"/>
                        <a:cs typeface="Calibri" panose="020F0502020204030204" pitchFamily="34" charset="0"/>
                      </a:endParaRPr>
                    </a:p>
                  </a:txBody>
                  <a:tcPr marL="8384" marR="8384" marT="8384" marB="0"/>
                </a:tc>
                <a:extLst>
                  <a:ext uri="{0D108BD9-81ED-4DB2-BD59-A6C34878D82A}">
                    <a16:rowId xmlns:a16="http://schemas.microsoft.com/office/drawing/2014/main" val="3550810447"/>
                  </a:ext>
                </a:extLst>
              </a:tr>
              <a:tr h="180772">
                <a:tc>
                  <a:txBody>
                    <a:bodyPr/>
                    <a:lstStyle/>
                    <a:p>
                      <a:pPr algn="l" fontAlgn="b"/>
                      <a:r>
                        <a:rPr lang="en-US" sz="1000" b="0" i="0" u="none" strike="noStrike" dirty="0" err="1">
                          <a:solidFill>
                            <a:srgbClr val="000000"/>
                          </a:solidFill>
                          <a:effectLst/>
                          <a:latin typeface="Calibri" panose="020F0502020204030204" pitchFamily="34" charset="0"/>
                          <a:cs typeface="Calibri" panose="020F0502020204030204" pitchFamily="34" charset="0"/>
                        </a:rPr>
                        <a:t>Luthfa</a:t>
                      </a:r>
                      <a:r>
                        <a:rPr lang="en-US" sz="1000" b="0" i="0" u="none" strike="noStrike" dirty="0">
                          <a:solidFill>
                            <a:srgbClr val="000000"/>
                          </a:solidFill>
                          <a:effectLst/>
                          <a:latin typeface="Calibri" panose="020F0502020204030204" pitchFamily="34" charset="0"/>
                          <a:cs typeface="Calibri" panose="020F0502020204030204" pitchFamily="34" charset="0"/>
                        </a:rPr>
                        <a:t> Miah</a:t>
                      </a:r>
                    </a:p>
                  </a:txBody>
                  <a:tcPr marL="8384" marR="8384" marT="8384" marB="0"/>
                </a:tc>
                <a:tc>
                  <a:txBody>
                    <a:bodyPr/>
                    <a:lstStyle/>
                    <a:p>
                      <a:pPr algn="l" fontAlgn="b"/>
                      <a:r>
                        <a:rPr lang="en-US" sz="1000" b="0" i="0" u="none" strike="noStrike" dirty="0">
                          <a:solidFill>
                            <a:srgbClr val="000000"/>
                          </a:solidFill>
                          <a:effectLst/>
                          <a:latin typeface="Calibri" panose="020F0502020204030204" pitchFamily="34" charset="0"/>
                          <a:cs typeface="Calibri" panose="020F0502020204030204" pitchFamily="34" charset="0"/>
                        </a:rPr>
                        <a:t>Clinical Pharmacist</a:t>
                      </a:r>
                    </a:p>
                  </a:txBody>
                  <a:tcPr marL="8384" marR="8384" marT="8384" marB="0"/>
                </a:tc>
                <a:tc>
                  <a:txBody>
                    <a:bodyPr/>
                    <a:lstStyle/>
                    <a:p>
                      <a:pPr algn="l" fontAlgn="ctr"/>
                      <a:r>
                        <a:rPr lang="en-US" sz="1000" b="0" i="0" u="none" strike="noStrike" dirty="0">
                          <a:solidFill>
                            <a:srgbClr val="000000"/>
                          </a:solidFill>
                          <a:effectLst/>
                          <a:latin typeface="Calibri" panose="020F0502020204030204" pitchFamily="34" charset="0"/>
                          <a:cs typeface="Calibri" panose="020F0502020204030204" pitchFamily="34" charset="0"/>
                        </a:rPr>
                        <a:t>FULL TIME Mon- Fri</a:t>
                      </a:r>
                    </a:p>
                  </a:txBody>
                  <a:tcPr marL="8384" marR="8384" marT="8384" marB="0"/>
                </a:tc>
                <a:extLst>
                  <a:ext uri="{0D108BD9-81ED-4DB2-BD59-A6C34878D82A}">
                    <a16:rowId xmlns:a16="http://schemas.microsoft.com/office/drawing/2014/main" val="2531440630"/>
                  </a:ext>
                </a:extLst>
              </a:tr>
              <a:tr h="168930">
                <a:tc>
                  <a:txBody>
                    <a:bodyPr/>
                    <a:lstStyle/>
                    <a:p>
                      <a:pPr algn="l" fontAlgn="b"/>
                      <a:r>
                        <a:rPr lang="en-US" sz="1000" b="0" i="0" u="none" strike="noStrike" dirty="0">
                          <a:solidFill>
                            <a:srgbClr val="000000"/>
                          </a:solidFill>
                          <a:effectLst/>
                          <a:latin typeface="Calibri" panose="020F0502020204030204" pitchFamily="34" charset="0"/>
                          <a:cs typeface="Calibri" panose="020F0502020204030204" pitchFamily="34" charset="0"/>
                        </a:rPr>
                        <a:t>Jessica Jacob </a:t>
                      </a:r>
                    </a:p>
                  </a:txBody>
                  <a:tcPr marL="8384" marR="8384" marT="8384" marB="0"/>
                </a:tc>
                <a:tc>
                  <a:txBody>
                    <a:bodyPr/>
                    <a:lstStyle/>
                    <a:p>
                      <a:pPr algn="l" fontAlgn="b"/>
                      <a:r>
                        <a:rPr lang="en-US" sz="1000" b="0" i="0" u="none" strike="noStrike" dirty="0">
                          <a:solidFill>
                            <a:srgbClr val="000000"/>
                          </a:solidFill>
                          <a:effectLst/>
                          <a:latin typeface="Calibri" panose="020F0502020204030204" pitchFamily="34" charset="0"/>
                          <a:cs typeface="Calibri" panose="020F0502020204030204" pitchFamily="34" charset="0"/>
                        </a:rPr>
                        <a:t>Practice Nurse</a:t>
                      </a:r>
                    </a:p>
                  </a:txBody>
                  <a:tcPr marL="8384" marR="8384" marT="8384" marB="0"/>
                </a:tc>
                <a:tc>
                  <a:txBody>
                    <a:bodyPr/>
                    <a:lstStyle/>
                    <a:p>
                      <a:pPr algn="l" fontAlgn="ctr"/>
                      <a:r>
                        <a:rPr lang="en-US" sz="1000" b="0" i="0" u="none" strike="noStrike" dirty="0">
                          <a:solidFill>
                            <a:srgbClr val="000000"/>
                          </a:solidFill>
                          <a:effectLst/>
                          <a:latin typeface="Calibri" panose="020F0502020204030204" pitchFamily="34" charset="0"/>
                          <a:cs typeface="Calibri" panose="020F0502020204030204" pitchFamily="34" charset="0"/>
                        </a:rPr>
                        <a:t>FULL TIME Tues- Fri</a:t>
                      </a:r>
                    </a:p>
                  </a:txBody>
                  <a:tcPr marL="8384" marR="8384" marT="8384" marB="0"/>
                </a:tc>
                <a:extLst>
                  <a:ext uri="{0D108BD9-81ED-4DB2-BD59-A6C34878D82A}">
                    <a16:rowId xmlns:a16="http://schemas.microsoft.com/office/drawing/2014/main" val="3893597238"/>
                  </a:ext>
                </a:extLst>
              </a:tr>
              <a:tr h="87155">
                <a:tc>
                  <a:txBody>
                    <a:bodyPr/>
                    <a:lstStyle/>
                    <a:p>
                      <a:pPr marL="0" algn="l" defTabSz="685800" rtl="0" eaLnBrk="1" fontAlgn="t" latinLnBrk="0" hangingPunct="1"/>
                      <a:r>
                        <a:rPr lang="en-GB" sz="1000" b="0" i="0" u="none" strike="noStrike" kern="1200" dirty="0">
                          <a:solidFill>
                            <a:srgbClr val="000000"/>
                          </a:solidFill>
                          <a:effectLst/>
                          <a:latin typeface="Calibri" panose="020F0502020204030204" pitchFamily="34" charset="0"/>
                          <a:ea typeface="+mn-ea"/>
                          <a:cs typeface="Calibri" panose="020F0502020204030204" pitchFamily="34" charset="0"/>
                        </a:rPr>
                        <a:t>Ghazala Yasmeen</a:t>
                      </a:r>
                    </a:p>
                    <a:p>
                      <a:pPr marL="0" algn="l" defTabSz="685800" rtl="0" eaLnBrk="1" fontAlgn="t" latinLnBrk="0" hangingPunct="1"/>
                      <a:r>
                        <a:rPr lang="en-GB" sz="1000" b="0" i="0" u="none" strike="noStrike" kern="1200" dirty="0">
                          <a:solidFill>
                            <a:srgbClr val="000000"/>
                          </a:solidFill>
                          <a:effectLst/>
                          <a:latin typeface="Calibri" panose="020F0502020204030204" pitchFamily="34" charset="0"/>
                          <a:ea typeface="+mn-ea"/>
                          <a:cs typeface="Calibri" panose="020F0502020204030204" pitchFamily="34" charset="0"/>
                        </a:rPr>
                        <a:t>Robyn Baxter     </a:t>
                      </a:r>
                    </a:p>
                    <a:p>
                      <a:pPr marL="0" algn="l" defTabSz="685800" rtl="0" eaLnBrk="1" fontAlgn="t" latinLnBrk="0" hangingPunct="1"/>
                      <a:r>
                        <a:rPr lang="en-GB" sz="1000" b="0" i="0" u="none" strike="noStrike" kern="1200" dirty="0">
                          <a:solidFill>
                            <a:srgbClr val="000000"/>
                          </a:solidFill>
                          <a:effectLst/>
                          <a:latin typeface="Calibri" panose="020F0502020204030204" pitchFamily="34" charset="0"/>
                          <a:ea typeface="+mn-ea"/>
                          <a:cs typeface="Calibri" panose="020F0502020204030204" pitchFamily="34" charset="0"/>
                        </a:rPr>
                        <a:t>Abbey       </a:t>
                      </a:r>
                    </a:p>
                  </a:txBody>
                  <a:tcPr marL="7620" marR="7620" marT="7620" marB="0"/>
                </a:tc>
                <a:tc>
                  <a:txBody>
                    <a:bodyPr/>
                    <a:lstStyle/>
                    <a:p>
                      <a:pPr marL="0" marR="0" lvl="0" indent="0" algn="l" defTabSz="685800" rtl="0" eaLnBrk="1" fontAlgn="b"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HCA</a:t>
                      </a:r>
                    </a:p>
                    <a:p>
                      <a:pPr marL="0" marR="0" lvl="0" indent="0" algn="l" defTabSz="685800" rtl="0" eaLnBrk="1" fontAlgn="b"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Nursing Associate</a:t>
                      </a:r>
                    </a:p>
                    <a:p>
                      <a:pPr marL="0" marR="0" lvl="0" indent="0" algn="l" defTabSz="685800" rtl="0" eaLnBrk="1" fontAlgn="b"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Physicians Associate</a:t>
                      </a:r>
                    </a:p>
                  </a:txBody>
                  <a:tcPr marL="8384" marR="8384" marT="8384" marB="0"/>
                </a:tc>
                <a:tc>
                  <a:txBody>
                    <a:bodyPr/>
                    <a:lstStyle/>
                    <a:p>
                      <a:pPr marL="0" marR="0" lvl="0" indent="0" algn="l" defTabSz="685800" rtl="0" eaLnBrk="1" fontAlgn="ctr"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FULL TIME- Mon- Fri </a:t>
                      </a:r>
                    </a:p>
                    <a:p>
                      <a:pPr marL="0" marR="0" lvl="0" indent="0" algn="l" defTabSz="685800" rtl="0" eaLnBrk="1" fontAlgn="ctr"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TBC</a:t>
                      </a:r>
                    </a:p>
                    <a:p>
                      <a:pPr marL="0" marR="0" lvl="0" indent="0" algn="l" defTabSz="685800" rtl="0" eaLnBrk="1" fontAlgn="ctr"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FULL TIME Mon and weds</a:t>
                      </a:r>
                    </a:p>
                  </a:txBody>
                  <a:tcPr marL="8384" marR="8384" marT="8384" marB="0"/>
                </a:tc>
                <a:extLst>
                  <a:ext uri="{0D108BD9-81ED-4DB2-BD59-A6C34878D82A}">
                    <a16:rowId xmlns:a16="http://schemas.microsoft.com/office/drawing/2014/main" val="2738992053"/>
                  </a:ext>
                </a:extLst>
              </a:tr>
            </a:tbl>
          </a:graphicData>
        </a:graphic>
      </p:graphicFrame>
    </p:spTree>
    <p:extLst>
      <p:ext uri="{BB962C8B-B14F-4D97-AF65-F5344CB8AC3E}">
        <p14:creationId xmlns:p14="http://schemas.microsoft.com/office/powerpoint/2010/main" val="3036432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D267A-3675-4604-8B7B-6B2C2A2ABC05}"/>
              </a:ext>
            </a:extLst>
          </p:cNvPr>
          <p:cNvSpPr>
            <a:spLocks noGrp="1"/>
          </p:cNvSpPr>
          <p:nvPr>
            <p:ph type="title"/>
          </p:nvPr>
        </p:nvSpPr>
        <p:spPr>
          <a:xfrm>
            <a:off x="1276400" y="348891"/>
            <a:ext cx="5099774" cy="706757"/>
          </a:xfrm>
        </p:spPr>
        <p:txBody>
          <a:bodyPr>
            <a:noAutofit/>
          </a:bodyPr>
          <a:lstStyle/>
          <a:p>
            <a:r>
              <a:rPr lang="en-US" sz="3000" b="1" dirty="0"/>
              <a:t>⭐ What Do We Want Our Patients to Say About Us?</a:t>
            </a:r>
          </a:p>
        </p:txBody>
      </p:sp>
      <p:sp>
        <p:nvSpPr>
          <p:cNvPr id="3" name="Slide Number Placeholder 2">
            <a:extLst>
              <a:ext uri="{FF2B5EF4-FFF2-40B4-BE49-F238E27FC236}">
                <a16:creationId xmlns:a16="http://schemas.microsoft.com/office/drawing/2014/main" id="{2F0197A6-0066-4C9C-BA80-4DB919A0E7D6}"/>
              </a:ext>
            </a:extLst>
          </p:cNvPr>
          <p:cNvSpPr>
            <a:spLocks noGrp="1"/>
          </p:cNvSpPr>
          <p:nvPr>
            <p:ph type="sldNum" sz="quarter" idx="10"/>
          </p:nvPr>
        </p:nvSpPr>
        <p:spPr/>
        <p:txBody>
          <a:bodyPr/>
          <a:lstStyle/>
          <a:p>
            <a:fld id="{FF240F16-35E0-49D3-851D-B169E9643B23}" type="slidenum">
              <a:rPr lang="en-US" smtClean="0"/>
              <a:pPr/>
              <a:t>7</a:t>
            </a:fld>
            <a:endParaRPr lang="en-US"/>
          </a:p>
        </p:txBody>
      </p:sp>
      <p:sp>
        <p:nvSpPr>
          <p:cNvPr id="7" name="Content Placeholder 2">
            <a:extLst>
              <a:ext uri="{FF2B5EF4-FFF2-40B4-BE49-F238E27FC236}">
                <a16:creationId xmlns:a16="http://schemas.microsoft.com/office/drawing/2014/main" id="{62287630-FEAE-4313-BCC6-5C0028C90F1E}"/>
              </a:ext>
            </a:extLst>
          </p:cNvPr>
          <p:cNvSpPr txBox="1">
            <a:spLocks/>
          </p:cNvSpPr>
          <p:nvPr/>
        </p:nvSpPr>
        <p:spPr>
          <a:xfrm>
            <a:off x="431800" y="1615367"/>
            <a:ext cx="6569154" cy="3583808"/>
          </a:xfrm>
          <a:prstGeom prst="rect">
            <a:avLst/>
          </a:prstGeom>
        </p:spPr>
        <p:txBody>
          <a:bodyPr vert="horz" lIns="54560" tIns="27279" rIns="54560" bIns="27279" rtlCol="0">
            <a:noAutofit/>
          </a:bodyPr>
          <a:lst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sz="1600" i="1" dirty="0"/>
              <a:t>“I feel heard, respected, and involved in every decision about my care.”</a:t>
            </a:r>
            <a:endParaRPr lang="en-US" sz="1600" dirty="0"/>
          </a:p>
          <a:p>
            <a:r>
              <a:rPr lang="en-US" sz="1600" i="1" dirty="0"/>
              <a:t>“The practice works closely with other services to make sure all my health needs are met.”</a:t>
            </a:r>
            <a:endParaRPr lang="en-US" sz="1600" dirty="0"/>
          </a:p>
          <a:p>
            <a:r>
              <a:rPr lang="en-US" sz="1600" i="1" dirty="0"/>
              <a:t>“I’d confidently recommend this practice to my family, friends, and anyone new to the area.”</a:t>
            </a:r>
            <a:endParaRPr lang="en-US" sz="1600" dirty="0"/>
          </a:p>
          <a:p>
            <a:r>
              <a:rPr lang="en-US" sz="1600" i="1" dirty="0"/>
              <a:t>“This practice is a valued part of the community and truly cares about promoting health and wellbeing.”</a:t>
            </a:r>
            <a:endParaRPr lang="en-US" sz="1600" dirty="0"/>
          </a:p>
          <a:p>
            <a:r>
              <a:rPr lang="en-US" sz="1600" i="1" dirty="0"/>
              <a:t>“The care here is always safe, effective, and easy to access when I need it.”</a:t>
            </a:r>
            <a:endParaRPr lang="en-US" sz="1600" dirty="0"/>
          </a:p>
        </p:txBody>
      </p:sp>
    </p:spTree>
    <p:extLst>
      <p:ext uri="{BB962C8B-B14F-4D97-AF65-F5344CB8AC3E}">
        <p14:creationId xmlns:p14="http://schemas.microsoft.com/office/powerpoint/2010/main" val="1985907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84B112-BF88-3094-A857-BFDDDAA4AEE5}"/>
              </a:ext>
            </a:extLst>
          </p:cNvPr>
          <p:cNvPicPr>
            <a:picLocks noChangeAspect="1"/>
          </p:cNvPicPr>
          <p:nvPr/>
        </p:nvPicPr>
        <p:blipFill>
          <a:blip r:embed="rId2"/>
          <a:stretch>
            <a:fillRect/>
          </a:stretch>
        </p:blipFill>
        <p:spPr>
          <a:xfrm>
            <a:off x="4900975" y="218859"/>
            <a:ext cx="2414225" cy="2521982"/>
          </a:xfrm>
          <a:prstGeom prst="rect">
            <a:avLst/>
          </a:prstGeom>
        </p:spPr>
      </p:pic>
      <p:pic>
        <p:nvPicPr>
          <p:cNvPr id="6" name="Picture 4" descr="Evergreen Life PHR on the App Store">
            <a:extLst>
              <a:ext uri="{FF2B5EF4-FFF2-40B4-BE49-F238E27FC236}">
                <a16:creationId xmlns:a16="http://schemas.microsoft.com/office/drawing/2014/main" id="{F9EBC58F-20D0-45C4-A1CE-D0AFAF3877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4172" y="1944629"/>
            <a:ext cx="1592424" cy="79621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5AF857A6-2DDB-501C-D895-A338A25A1E22}"/>
              </a:ext>
            </a:extLst>
          </p:cNvPr>
          <p:cNvSpPr>
            <a:spLocks noGrp="1"/>
          </p:cNvSpPr>
          <p:nvPr>
            <p:ph type="sldNum" sz="quarter" idx="11"/>
          </p:nvPr>
        </p:nvSpPr>
        <p:spPr/>
        <p:txBody>
          <a:bodyPr/>
          <a:lstStyle/>
          <a:p>
            <a:fld id="{AA9DB25A-57E1-2746-8894-CAE7A47D4B2A}" type="slidenum">
              <a:rPr lang="en-US" smtClean="0"/>
              <a:pPr/>
              <a:t>8</a:t>
            </a:fld>
            <a:endParaRPr lang="en-US" dirty="0"/>
          </a:p>
        </p:txBody>
      </p:sp>
      <p:sp>
        <p:nvSpPr>
          <p:cNvPr id="5" name="Content Placeholder 4">
            <a:extLst>
              <a:ext uri="{FF2B5EF4-FFF2-40B4-BE49-F238E27FC236}">
                <a16:creationId xmlns:a16="http://schemas.microsoft.com/office/drawing/2014/main" id="{A5117E9B-E06F-53FB-1003-1F12CABFDCDA}"/>
              </a:ext>
            </a:extLst>
          </p:cNvPr>
          <p:cNvSpPr>
            <a:spLocks noGrp="1"/>
          </p:cNvSpPr>
          <p:nvPr>
            <p:ph idx="1"/>
          </p:nvPr>
        </p:nvSpPr>
        <p:spPr>
          <a:xfrm>
            <a:off x="118946" y="2748144"/>
            <a:ext cx="8519532" cy="2114209"/>
          </a:xfrm>
        </p:spPr>
        <p:txBody>
          <a:bodyPr/>
          <a:lstStyle/>
          <a:p>
            <a:pPr marL="285750" marR="0" lvl="0" indent="-285750" algn="l" defTabSz="685800" rtl="0" eaLnBrk="1" fontAlgn="auto" latinLnBrk="0" hangingPunct="1">
              <a:lnSpc>
                <a:spcPct val="90000"/>
              </a:lnSpc>
              <a:spcBef>
                <a:spcPts val="408"/>
              </a:spcBef>
              <a:spcAft>
                <a:spcPts val="0"/>
              </a:spcAft>
              <a:buClrTx/>
              <a:buSzTx/>
              <a:buFont typeface="Arial" panose="020B0604020202020204" pitchFamily="34" charset="0"/>
              <a:buChar char="•"/>
              <a:tabLst/>
              <a:defRPr/>
            </a:pPr>
            <a:r>
              <a:rPr kumimoji="0" lang="en-GB" sz="1225"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Evergreen Powered by </a:t>
            </a:r>
            <a:r>
              <a:rPr kumimoji="0" lang="en-GB" sz="1225" b="1"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DriQ</a:t>
            </a:r>
            <a:r>
              <a:rPr kumimoji="0" lang="en-GB" sz="1225"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is now open 8:00 – 6:30 pm.</a:t>
            </a:r>
          </a:p>
          <a:p>
            <a:pPr marL="285750" marR="0" lvl="0" indent="-285750" algn="l" defTabSz="685800" rtl="0" eaLnBrk="1" fontAlgn="auto" latinLnBrk="0" hangingPunct="1">
              <a:lnSpc>
                <a:spcPct val="90000"/>
              </a:lnSpc>
              <a:spcBef>
                <a:spcPts val="408"/>
              </a:spcBef>
              <a:spcAft>
                <a:spcPts val="0"/>
              </a:spcAft>
              <a:buClrTx/>
              <a:buSzTx/>
              <a:buFont typeface="Arial" panose="020B0604020202020204" pitchFamily="34" charset="0"/>
              <a:buChar char="•"/>
              <a:tabLst/>
              <a:defRPr/>
            </a:pPr>
            <a:r>
              <a:rPr kumimoji="0" lang="en-GB" sz="1225"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Urgent queries will open from 7:45 every morning and closes once we reach full capacity. If you call for an </a:t>
            </a:r>
            <a:r>
              <a:rPr lang="en-GB" sz="1225" dirty="0">
                <a:latin typeface="Arial" panose="020B0604020202020204" pitchFamily="34" charset="0"/>
                <a:cs typeface="Arial" panose="020B0604020202020204" pitchFamily="34" charset="0"/>
              </a:rPr>
              <a:t>urgent appointment once the practice has reached capacity the admin team will re direct you to </a:t>
            </a:r>
            <a:r>
              <a:rPr kumimoji="0" lang="en-GB" sz="1225"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Call 111 or attend A&amp;E.</a:t>
            </a:r>
          </a:p>
          <a:p>
            <a:pPr marL="285750" marR="0" lvl="0" indent="-285750" algn="l" defTabSz="685800" rtl="0" eaLnBrk="1" fontAlgn="auto" latinLnBrk="0" hangingPunct="1">
              <a:lnSpc>
                <a:spcPct val="90000"/>
              </a:lnSpc>
              <a:spcBef>
                <a:spcPts val="408"/>
              </a:spcBef>
              <a:spcAft>
                <a:spcPts val="0"/>
              </a:spcAft>
              <a:buClrTx/>
              <a:buSzTx/>
              <a:buFont typeface="Arial" panose="020B0604020202020204" pitchFamily="34" charset="0"/>
              <a:buChar char="•"/>
              <a:tabLst/>
              <a:defRPr/>
            </a:pPr>
            <a:r>
              <a:rPr kumimoji="0" lang="en-GB" sz="1225"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Routine queries will remain opened and will be triaged between 3- 5 working days. Once triaged you will then be contacted for an appointment.</a:t>
            </a:r>
          </a:p>
          <a:p>
            <a:pPr marL="285750" marR="0" lvl="0" indent="-285750" algn="l" defTabSz="685800" rtl="0" eaLnBrk="1" fontAlgn="auto" latinLnBrk="0" hangingPunct="1">
              <a:lnSpc>
                <a:spcPct val="90000"/>
              </a:lnSpc>
              <a:spcBef>
                <a:spcPts val="408"/>
              </a:spcBef>
              <a:spcAft>
                <a:spcPts val="0"/>
              </a:spcAft>
              <a:buClrTx/>
              <a:buSzTx/>
              <a:buFont typeface="Arial" panose="020B0604020202020204" pitchFamily="34" charset="0"/>
              <a:buChar char="•"/>
              <a:tabLst/>
              <a:defRPr/>
            </a:pPr>
            <a:r>
              <a:rPr lang="en-GB" sz="1225" dirty="0">
                <a:latin typeface="Arial" panose="020B0604020202020204" pitchFamily="34" charset="0"/>
                <a:cs typeface="Arial" panose="020B0604020202020204" pitchFamily="34" charset="0"/>
              </a:rPr>
              <a:t>W</a:t>
            </a:r>
            <a:r>
              <a:rPr kumimoji="0" lang="en-GB" sz="1225"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e are encouraging patients who can use the Evergreen app to put in request themselves as the </a:t>
            </a:r>
            <a:r>
              <a:rPr lang="en-GB" sz="1225" dirty="0">
                <a:latin typeface="Arial" panose="020B0604020202020204" pitchFamily="34" charset="0"/>
                <a:cs typeface="Arial" panose="020B0604020202020204" pitchFamily="34" charset="0"/>
              </a:rPr>
              <a:t>triaging Doctor has more efficient information to triage appropriately. </a:t>
            </a:r>
          </a:p>
          <a:p>
            <a:pPr marL="285750" marR="0" lvl="0" indent="-285750" algn="l" defTabSz="685800" rtl="0" eaLnBrk="1" fontAlgn="auto" latinLnBrk="0" hangingPunct="1">
              <a:lnSpc>
                <a:spcPct val="90000"/>
              </a:lnSpc>
              <a:spcBef>
                <a:spcPts val="408"/>
              </a:spcBef>
              <a:spcAft>
                <a:spcPts val="0"/>
              </a:spcAft>
              <a:buClrTx/>
              <a:buSzTx/>
              <a:buFont typeface="Arial" panose="020B0604020202020204" pitchFamily="34" charset="0"/>
              <a:buChar char="•"/>
              <a:tabLst/>
              <a:defRPr/>
            </a:pPr>
            <a:r>
              <a:rPr lang="en-GB" sz="1225" dirty="0">
                <a:latin typeface="Arial" panose="020B0604020202020204" pitchFamily="34" charset="0"/>
                <a:cs typeface="Arial" panose="020B0604020202020204" pitchFamily="34" charset="0"/>
              </a:rPr>
              <a:t>If you are unable to use the evergreen app, please ask the receptionist for assistance. </a:t>
            </a:r>
            <a:endParaRPr kumimoji="0" lang="en-GB" sz="1225"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pPr marL="285750" marR="0" lvl="0" indent="-285750" algn="l" defTabSz="685800" rtl="0" eaLnBrk="1" fontAlgn="auto" latinLnBrk="0" hangingPunct="1">
              <a:lnSpc>
                <a:spcPct val="90000"/>
              </a:lnSpc>
              <a:spcBef>
                <a:spcPts val="408"/>
              </a:spcBef>
              <a:spcAft>
                <a:spcPts val="0"/>
              </a:spcAft>
              <a:buClrTx/>
              <a:buSzTx/>
              <a:buFont typeface="Arial" panose="020B0604020202020204" pitchFamily="34" charset="0"/>
              <a:buChar char="•"/>
              <a:tabLst/>
              <a:defRPr/>
            </a:pPr>
            <a:r>
              <a:rPr kumimoji="0" lang="en-GB" sz="1225"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When calling the reception, the staff will ask you a few questions about the request. Please give as much relevant details as possible.</a:t>
            </a:r>
          </a:p>
          <a:p>
            <a:endParaRPr lang="en-GB" dirty="0"/>
          </a:p>
        </p:txBody>
      </p:sp>
      <p:pic>
        <p:nvPicPr>
          <p:cNvPr id="8" name="Picture 7">
            <a:extLst>
              <a:ext uri="{FF2B5EF4-FFF2-40B4-BE49-F238E27FC236}">
                <a16:creationId xmlns:a16="http://schemas.microsoft.com/office/drawing/2014/main" id="{2523F747-2E0A-BB23-9884-358852C611F1}"/>
              </a:ext>
            </a:extLst>
          </p:cNvPr>
          <p:cNvPicPr>
            <a:picLocks noChangeAspect="1"/>
          </p:cNvPicPr>
          <p:nvPr/>
        </p:nvPicPr>
        <p:blipFill>
          <a:blip r:embed="rId4"/>
          <a:stretch>
            <a:fillRect/>
          </a:stretch>
        </p:blipFill>
        <p:spPr>
          <a:xfrm>
            <a:off x="356739" y="95486"/>
            <a:ext cx="4450466" cy="1664352"/>
          </a:xfrm>
          <a:prstGeom prst="rect">
            <a:avLst/>
          </a:prstGeom>
        </p:spPr>
      </p:pic>
    </p:spTree>
    <p:extLst>
      <p:ext uri="{BB962C8B-B14F-4D97-AF65-F5344CB8AC3E}">
        <p14:creationId xmlns:p14="http://schemas.microsoft.com/office/powerpoint/2010/main" val="2991294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22C798-C2ED-E6A0-84D5-23D9930521BC}"/>
              </a:ext>
            </a:extLst>
          </p:cNvPr>
          <p:cNvSpPr>
            <a:spLocks noGrp="1"/>
          </p:cNvSpPr>
          <p:nvPr>
            <p:ph type="dt" sz="half" idx="10"/>
          </p:nvPr>
        </p:nvSpPr>
        <p:spPr/>
        <p:txBody>
          <a:bodyPr/>
          <a:lstStyle/>
          <a:p>
            <a:r>
              <a:rPr lang="en-GB"/>
              <a:t>Confidential &amp; proprietary</a:t>
            </a:r>
            <a:endParaRPr lang="en-US" dirty="0"/>
          </a:p>
        </p:txBody>
      </p:sp>
      <p:sp>
        <p:nvSpPr>
          <p:cNvPr id="3" name="Slide Number Placeholder 2">
            <a:extLst>
              <a:ext uri="{FF2B5EF4-FFF2-40B4-BE49-F238E27FC236}">
                <a16:creationId xmlns:a16="http://schemas.microsoft.com/office/drawing/2014/main" id="{C1521D01-B936-4593-177B-86FF309C4FF9}"/>
              </a:ext>
            </a:extLst>
          </p:cNvPr>
          <p:cNvSpPr>
            <a:spLocks noGrp="1"/>
          </p:cNvSpPr>
          <p:nvPr>
            <p:ph type="sldNum" sz="quarter" idx="11"/>
          </p:nvPr>
        </p:nvSpPr>
        <p:spPr/>
        <p:txBody>
          <a:bodyPr/>
          <a:lstStyle/>
          <a:p>
            <a:fld id="{AA9DB25A-57E1-2746-8894-CAE7A47D4B2A}" type="slidenum">
              <a:rPr lang="en-US" smtClean="0"/>
              <a:pPr/>
              <a:t>9</a:t>
            </a:fld>
            <a:endParaRPr lang="en-US" dirty="0"/>
          </a:p>
        </p:txBody>
      </p:sp>
      <p:sp>
        <p:nvSpPr>
          <p:cNvPr id="4" name="Title 3">
            <a:extLst>
              <a:ext uri="{FF2B5EF4-FFF2-40B4-BE49-F238E27FC236}">
                <a16:creationId xmlns:a16="http://schemas.microsoft.com/office/drawing/2014/main" id="{ED98092F-ACA0-3BDD-A642-3C55A9E2E486}"/>
              </a:ext>
            </a:extLst>
          </p:cNvPr>
          <p:cNvSpPr>
            <a:spLocks noGrp="1"/>
          </p:cNvSpPr>
          <p:nvPr>
            <p:ph type="title"/>
          </p:nvPr>
        </p:nvSpPr>
        <p:spPr/>
        <p:txBody>
          <a:bodyPr/>
          <a:lstStyle/>
          <a:p>
            <a:r>
              <a:rPr lang="en-GB" dirty="0"/>
              <a:t>Repeat Prescriptions </a:t>
            </a:r>
          </a:p>
        </p:txBody>
      </p:sp>
      <p:sp>
        <p:nvSpPr>
          <p:cNvPr id="5" name="Content Placeholder 4">
            <a:extLst>
              <a:ext uri="{FF2B5EF4-FFF2-40B4-BE49-F238E27FC236}">
                <a16:creationId xmlns:a16="http://schemas.microsoft.com/office/drawing/2014/main" id="{3CA701BB-B628-BDDB-91B2-5BA38DE7B778}"/>
              </a:ext>
            </a:extLst>
          </p:cNvPr>
          <p:cNvSpPr>
            <a:spLocks noGrp="1"/>
          </p:cNvSpPr>
          <p:nvPr>
            <p:ph idx="1"/>
          </p:nvPr>
        </p:nvSpPr>
        <p:spPr/>
        <p:txBody>
          <a:bodyPr/>
          <a:lstStyle/>
          <a:p>
            <a:r>
              <a:rPr lang="en-GB" dirty="0"/>
              <a:t> </a:t>
            </a:r>
          </a:p>
          <a:p>
            <a:pPr marL="285750" indent="-285750">
              <a:buFontTx/>
              <a:buChar char="-"/>
            </a:pPr>
            <a:r>
              <a:rPr lang="en-GB" dirty="0"/>
              <a:t>Somers Town Medical Centre and King’s Cross Surgery follow a three working- day prescriptions policy.  </a:t>
            </a:r>
          </a:p>
          <a:p>
            <a:endParaRPr lang="en-GB" dirty="0"/>
          </a:p>
          <a:p>
            <a:pPr marL="285750" indent="-285750">
              <a:buFontTx/>
              <a:buChar char="-"/>
            </a:pPr>
            <a:r>
              <a:rPr lang="en-GB" dirty="0"/>
              <a:t>You are able to request prescriptions online either via the evergreen app or NHS app </a:t>
            </a:r>
          </a:p>
          <a:p>
            <a:pPr marL="285750" indent="-285750">
              <a:buFontTx/>
              <a:buChar char="-"/>
            </a:pPr>
            <a:r>
              <a:rPr lang="en-GB" dirty="0"/>
              <a:t>Pharmacies are also able to request prescriptions on behalf of patient, please speak to your pharmacy regarding this.  </a:t>
            </a:r>
          </a:p>
          <a:p>
            <a:pPr marL="285750" indent="-285750">
              <a:buFontTx/>
              <a:buChar char="-"/>
            </a:pPr>
            <a:r>
              <a:rPr lang="en-GB" dirty="0"/>
              <a:t>If you need an emergency supply of repeat medication</a:t>
            </a:r>
          </a:p>
          <a:p>
            <a:r>
              <a:rPr lang="en-GB" dirty="0"/>
              <a:t>Please Contact 111</a:t>
            </a:r>
          </a:p>
        </p:txBody>
      </p:sp>
      <p:pic>
        <p:nvPicPr>
          <p:cNvPr id="6" name="Picture 5">
            <a:extLst>
              <a:ext uri="{FF2B5EF4-FFF2-40B4-BE49-F238E27FC236}">
                <a16:creationId xmlns:a16="http://schemas.microsoft.com/office/drawing/2014/main" id="{FE3E7F11-D9A4-5913-AB7F-72458D653650}"/>
              </a:ext>
            </a:extLst>
          </p:cNvPr>
          <p:cNvPicPr>
            <a:picLocks noChangeAspect="1"/>
          </p:cNvPicPr>
          <p:nvPr/>
        </p:nvPicPr>
        <p:blipFill>
          <a:blip r:embed="rId2"/>
          <a:stretch>
            <a:fillRect/>
          </a:stretch>
        </p:blipFill>
        <p:spPr>
          <a:xfrm>
            <a:off x="6718300" y="2650728"/>
            <a:ext cx="2355850" cy="2355850"/>
          </a:xfrm>
          <a:prstGeom prst="rect">
            <a:avLst/>
          </a:prstGeom>
        </p:spPr>
      </p:pic>
    </p:spTree>
    <p:extLst>
      <p:ext uri="{BB962C8B-B14F-4D97-AF65-F5344CB8AC3E}">
        <p14:creationId xmlns:p14="http://schemas.microsoft.com/office/powerpoint/2010/main" val="694304695"/>
      </p:ext>
    </p:extLst>
  </p:cSld>
  <p:clrMapOvr>
    <a:masterClrMapping/>
  </p:clrMapOvr>
</p:sld>
</file>

<file path=ppt/theme/theme1.xml><?xml version="1.0" encoding="utf-8"?>
<a:theme xmlns:a="http://schemas.openxmlformats.org/drawingml/2006/main" name="Text slide">
  <a:themeElements>
    <a:clrScheme name="Operose Health">
      <a:dk1>
        <a:srgbClr val="000000"/>
      </a:dk1>
      <a:lt1>
        <a:srgbClr val="FFFFFF"/>
      </a:lt1>
      <a:dk2>
        <a:srgbClr val="8246AF"/>
      </a:dk2>
      <a:lt2>
        <a:srgbClr val="F0F0F0"/>
      </a:lt2>
      <a:accent1>
        <a:srgbClr val="0071CE"/>
      </a:accent1>
      <a:accent2>
        <a:srgbClr val="41B6E6"/>
      </a:accent2>
      <a:accent3>
        <a:srgbClr val="003087"/>
      </a:accent3>
      <a:accent4>
        <a:srgbClr val="5059B3"/>
      </a:accent4>
      <a:accent5>
        <a:srgbClr val="868686"/>
      </a:accent5>
      <a:accent6>
        <a:srgbClr val="F0F0F0"/>
      </a:accent6>
      <a:hlink>
        <a:srgbClr val="8246AF"/>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2474</TotalTime>
  <Words>990</Words>
  <Application>Microsoft Office PowerPoint</Application>
  <PresentationFormat>On-screen Show (16:9)</PresentationFormat>
  <Paragraphs>183</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Quire Sans Pro Light</vt:lpstr>
      <vt:lpstr>Tisa Offc Serif Pro</vt:lpstr>
      <vt:lpstr>Text slide</vt:lpstr>
      <vt:lpstr>Somers Town Medical &amp; Kings Cross Practice</vt:lpstr>
      <vt:lpstr>PowerPoint Presentation</vt:lpstr>
      <vt:lpstr>PowerPoint Presentation</vt:lpstr>
      <vt:lpstr>Non-clinical Team</vt:lpstr>
      <vt:lpstr>GP Workforce</vt:lpstr>
      <vt:lpstr>Clinical Workforce</vt:lpstr>
      <vt:lpstr>⭐ What Do We Want Our Patients to Say About Us?</vt:lpstr>
      <vt:lpstr>PowerPoint Presentation</vt:lpstr>
      <vt:lpstr>Repeat Prescriptions </vt:lpstr>
      <vt:lpstr>Patient Experience </vt:lpstr>
      <vt:lpstr>Plans, Changes and upcoming Events :  March 2026- June 2026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Josephine Kemp</dc:creator>
  <cp:lastModifiedBy>Martha chilomo</cp:lastModifiedBy>
  <cp:revision>154</cp:revision>
  <dcterms:created xsi:type="dcterms:W3CDTF">2022-07-27T15:41:21Z</dcterms:created>
  <dcterms:modified xsi:type="dcterms:W3CDTF">2026-03-20T15:13:29Z</dcterms:modified>
</cp:coreProperties>
</file>